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4" r:id="rId3"/>
  </p:sldMasterIdLst>
  <p:notesMasterIdLst>
    <p:notesMasterId r:id="rId82"/>
  </p:notesMasterIdLst>
  <p:sldIdLst>
    <p:sldId id="607" r:id="rId4"/>
    <p:sldId id="562" r:id="rId5"/>
    <p:sldId id="564" r:id="rId6"/>
    <p:sldId id="712" r:id="rId7"/>
    <p:sldId id="713" r:id="rId8"/>
    <p:sldId id="571" r:id="rId9"/>
    <p:sldId id="572" r:id="rId10"/>
    <p:sldId id="574" r:id="rId11"/>
    <p:sldId id="575" r:id="rId12"/>
    <p:sldId id="662" r:id="rId13"/>
    <p:sldId id="663" r:id="rId14"/>
    <p:sldId id="659" r:id="rId15"/>
    <p:sldId id="665" r:id="rId16"/>
    <p:sldId id="667" r:id="rId17"/>
    <p:sldId id="723" r:id="rId18"/>
    <p:sldId id="724" r:id="rId19"/>
    <p:sldId id="683" r:id="rId20"/>
    <p:sldId id="679" r:id="rId21"/>
    <p:sldId id="698" r:id="rId22"/>
    <p:sldId id="715" r:id="rId23"/>
    <p:sldId id="716" r:id="rId24"/>
    <p:sldId id="684" r:id="rId25"/>
    <p:sldId id="701" r:id="rId26"/>
    <p:sldId id="702" r:id="rId27"/>
    <p:sldId id="576" r:id="rId28"/>
    <p:sldId id="703" r:id="rId29"/>
    <p:sldId id="578" r:id="rId30"/>
    <p:sldId id="579" r:id="rId31"/>
    <p:sldId id="704" r:id="rId32"/>
    <p:sldId id="586" r:id="rId33"/>
    <p:sldId id="585" r:id="rId34"/>
    <p:sldId id="695" r:id="rId35"/>
    <p:sldId id="587" r:id="rId36"/>
    <p:sldId id="727" r:id="rId37"/>
    <p:sldId id="717" r:id="rId38"/>
    <p:sldId id="718" r:id="rId39"/>
    <p:sldId id="719" r:id="rId40"/>
    <p:sldId id="720" r:id="rId41"/>
    <p:sldId id="721" r:id="rId42"/>
    <p:sldId id="722" r:id="rId43"/>
    <p:sldId id="706" r:id="rId44"/>
    <p:sldId id="707" r:id="rId45"/>
    <p:sldId id="708" r:id="rId46"/>
    <p:sldId id="709" r:id="rId47"/>
    <p:sldId id="710" r:id="rId48"/>
    <p:sldId id="714" r:id="rId49"/>
    <p:sldId id="725" r:id="rId50"/>
    <p:sldId id="726" r:id="rId51"/>
    <p:sldId id="596" r:id="rId52"/>
    <p:sldId id="696" r:id="rId53"/>
    <p:sldId id="598" r:id="rId54"/>
    <p:sldId id="599" r:id="rId55"/>
    <p:sldId id="653" r:id="rId56"/>
    <p:sldId id="654" r:id="rId57"/>
    <p:sldId id="655" r:id="rId58"/>
    <p:sldId id="608" r:id="rId59"/>
    <p:sldId id="615" r:id="rId60"/>
    <p:sldId id="617" r:id="rId61"/>
    <p:sldId id="618" r:id="rId62"/>
    <p:sldId id="619" r:id="rId63"/>
    <p:sldId id="620" r:id="rId64"/>
    <p:sldId id="621" r:id="rId65"/>
    <p:sldId id="705" r:id="rId66"/>
    <p:sldId id="673" r:id="rId67"/>
    <p:sldId id="623" r:id="rId68"/>
    <p:sldId id="625" r:id="rId69"/>
    <p:sldId id="685" r:id="rId70"/>
    <p:sldId id="686" r:id="rId71"/>
    <p:sldId id="687" r:id="rId72"/>
    <p:sldId id="688" r:id="rId73"/>
    <p:sldId id="689" r:id="rId74"/>
    <p:sldId id="690" r:id="rId75"/>
    <p:sldId id="691" r:id="rId76"/>
    <p:sldId id="692" r:id="rId77"/>
    <p:sldId id="693" r:id="rId78"/>
    <p:sldId id="697" r:id="rId79"/>
    <p:sldId id="624" r:id="rId80"/>
    <p:sldId id="657" r:id="rId8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768A9"/>
    <a:srgbClr val="F27F00"/>
    <a:srgbClr val="A50021"/>
    <a:srgbClr val="FFCC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44" autoAdjust="0"/>
    <p:restoredTop sz="83677" autoAdjust="0"/>
  </p:normalViewPr>
  <p:slideViewPr>
    <p:cSldViewPr snapToGrid="0">
      <p:cViewPr>
        <p:scale>
          <a:sx n="70" d="100"/>
          <a:sy n="70" d="100"/>
        </p:scale>
        <p:origin x="-1548" y="-330"/>
      </p:cViewPr>
      <p:guideLst>
        <p:guide orient="horz" pos="2160"/>
        <p:guide pos="2880"/>
      </p:guideLst>
    </p:cSldViewPr>
  </p:slideViewPr>
  <p:outlineViewPr>
    <p:cViewPr>
      <p:scale>
        <a:sx n="33" d="100"/>
        <a:sy n="33" d="100"/>
      </p:scale>
      <p:origin x="0" y="642"/>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0" d="100"/>
          <a:sy n="60" d="100"/>
        </p:scale>
        <p:origin x="-2490" y="-84"/>
      </p:cViewPr>
      <p:guideLst>
        <p:guide orient="horz" pos="2928"/>
        <p:guide pos="2208"/>
      </p:guideLst>
    </p:cSldViewPr>
  </p:notesViewPr>
  <p:gridSpacing cx="77716063" cy="77716063"/>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notesMaster" Target="notesMasters/notesMaster1.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ea typeface="+mn-ea"/>
                <a:cs typeface="+mn-cs"/>
              </a:defRPr>
            </a:lvl1pPr>
          </a:lstStyle>
          <a:p>
            <a:pPr>
              <a:defRPr/>
            </a:pPr>
            <a:fld id="{0EB590FD-9F8C-4AAA-941D-577ACAA5CB43}" type="datetimeFigureOut">
              <a:rPr lang="en-US"/>
              <a:pPr>
                <a:defRPr/>
              </a:pPr>
              <a:t>6/12/2015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ea typeface="+mn-ea"/>
                <a:cs typeface="+mn-cs"/>
              </a:defRPr>
            </a:lvl1pPr>
          </a:lstStyle>
          <a:p>
            <a:pPr>
              <a:defRPr/>
            </a:pPr>
            <a:fld id="{8172716C-8787-4152-9594-2726E5F8CDC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s-ES" altLang="zh-CN" smtClean="0"/>
          </a:p>
        </p:txBody>
      </p:sp>
      <p:sp>
        <p:nvSpPr>
          <p:cNvPr id="47108" name="Slide Number Placeholder 3"/>
          <p:cNvSpPr>
            <a:spLocks noGrp="1"/>
          </p:cNvSpPr>
          <p:nvPr>
            <p:ph type="sldNum" sz="quarter" idx="5"/>
          </p:nvPr>
        </p:nvSpPr>
        <p:spPr>
          <a:extLst>
            <a:ext uri="{909E8E84-426E-40DD-AFC4-6F175D3DCCD1}"/>
            <a:ext uri="{91240B29-F687-4F45-9708-019B960494DF}"/>
          </a:extLst>
        </p:spPr>
        <p:txBody>
          <a:bodyPr/>
          <a:lstStyle>
            <a:lvl1pPr defTabSz="942975" eaLnBrk="0" hangingPunct="0">
              <a:spcBef>
                <a:spcPct val="30000"/>
              </a:spcBef>
              <a:defRPr sz="1200">
                <a:solidFill>
                  <a:schemeClr val="tx1"/>
                </a:solidFill>
                <a:latin typeface="Arial" charset="0"/>
                <a:cs typeface="Arial" charset="0"/>
              </a:defRPr>
            </a:lvl1pPr>
            <a:lvl2pPr marL="742950" indent="-285750" defTabSz="942975" eaLnBrk="0" hangingPunct="0">
              <a:spcBef>
                <a:spcPct val="30000"/>
              </a:spcBef>
              <a:defRPr sz="1200">
                <a:solidFill>
                  <a:schemeClr val="tx1"/>
                </a:solidFill>
                <a:latin typeface="Arial" charset="0"/>
                <a:cs typeface="Arial" charset="0"/>
              </a:defRPr>
            </a:lvl2pPr>
            <a:lvl3pPr marL="1143000" indent="-228600" defTabSz="942975" eaLnBrk="0" hangingPunct="0">
              <a:spcBef>
                <a:spcPct val="30000"/>
              </a:spcBef>
              <a:defRPr sz="1200">
                <a:solidFill>
                  <a:schemeClr val="tx1"/>
                </a:solidFill>
                <a:latin typeface="Arial" charset="0"/>
                <a:cs typeface="Arial" charset="0"/>
              </a:defRPr>
            </a:lvl3pPr>
            <a:lvl4pPr marL="1600200" indent="-228600" defTabSz="942975" eaLnBrk="0" hangingPunct="0">
              <a:spcBef>
                <a:spcPct val="30000"/>
              </a:spcBef>
              <a:defRPr sz="1200">
                <a:solidFill>
                  <a:schemeClr val="tx1"/>
                </a:solidFill>
                <a:latin typeface="Arial" charset="0"/>
                <a:cs typeface="Arial" charset="0"/>
              </a:defRPr>
            </a:lvl4pPr>
            <a:lvl5pPr marL="2057400" indent="-228600" defTabSz="942975" eaLnBrk="0" hangingPunct="0">
              <a:spcBef>
                <a:spcPct val="30000"/>
              </a:spcBef>
              <a:defRPr sz="1200">
                <a:solidFill>
                  <a:schemeClr val="tx1"/>
                </a:solidFill>
                <a:latin typeface="Arial" charset="0"/>
                <a:cs typeface="Arial" charset="0"/>
              </a:defRPr>
            </a:lvl5pPr>
            <a:lvl6pPr marL="2514600" indent="-228600" defTabSz="942975" eaLnBrk="0" fontAlgn="base" hangingPunct="0">
              <a:spcBef>
                <a:spcPct val="30000"/>
              </a:spcBef>
              <a:spcAft>
                <a:spcPct val="0"/>
              </a:spcAft>
              <a:defRPr sz="1200">
                <a:solidFill>
                  <a:schemeClr val="tx1"/>
                </a:solidFill>
                <a:latin typeface="Arial" charset="0"/>
                <a:cs typeface="Arial" charset="0"/>
              </a:defRPr>
            </a:lvl6pPr>
            <a:lvl7pPr marL="2971800" indent="-228600" defTabSz="942975" eaLnBrk="0" fontAlgn="base" hangingPunct="0">
              <a:spcBef>
                <a:spcPct val="30000"/>
              </a:spcBef>
              <a:spcAft>
                <a:spcPct val="0"/>
              </a:spcAft>
              <a:defRPr sz="1200">
                <a:solidFill>
                  <a:schemeClr val="tx1"/>
                </a:solidFill>
                <a:latin typeface="Arial" charset="0"/>
                <a:cs typeface="Arial" charset="0"/>
              </a:defRPr>
            </a:lvl7pPr>
            <a:lvl8pPr marL="3429000" indent="-228600" defTabSz="942975" eaLnBrk="0" fontAlgn="base" hangingPunct="0">
              <a:spcBef>
                <a:spcPct val="30000"/>
              </a:spcBef>
              <a:spcAft>
                <a:spcPct val="0"/>
              </a:spcAft>
              <a:defRPr sz="1200">
                <a:solidFill>
                  <a:schemeClr val="tx1"/>
                </a:solidFill>
                <a:latin typeface="Arial" charset="0"/>
                <a:cs typeface="Arial" charset="0"/>
              </a:defRPr>
            </a:lvl8pPr>
            <a:lvl9pPr marL="3886200" indent="-228600" defTabSz="942975"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defRPr/>
            </a:pPr>
            <a:fld id="{A2FD78B1-D9E3-4228-9892-E6BA8EFA7683}" type="slidenum">
              <a:rPr lang="en-US" altLang="zh-CN"/>
              <a:pPr eaLnBrk="1" hangingPunct="1">
                <a:spcBef>
                  <a:spcPct val="0"/>
                </a:spcBef>
                <a:defRPr/>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31E039D8-70C2-4BF2-99AE-A7C057A898B7}" type="slidenum">
              <a:rPr lang="en-US" altLang="zh-CN" sz="1200">
                <a:latin typeface="Calibri" pitchFamily="34" charset="0"/>
              </a:rPr>
              <a:pPr eaLnBrk="1" hangingPunct="1">
                <a:spcBef>
                  <a:spcPct val="0"/>
                </a:spcBef>
                <a:defRPr/>
              </a:pPr>
              <a:t>31</a:t>
            </a:fld>
            <a:endParaRPr lang="en-US" altLang="zh-CN" sz="1200">
              <a:latin typeface="Calibri" pitchFamily="34" charset="0"/>
            </a:endParaRPr>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zh-CN" b="1" smtClean="0"/>
              <a:t>Say:</a:t>
            </a:r>
            <a:r>
              <a:rPr lang="en-US" altLang="zh-CN" smtClean="0"/>
              <a:t> This brings our completed searches together to form an answer to a topic query – “articles about Blast fungus infestations in rice in China” for example. Number 6 is either blast fungus or the organism, 7 is a combination of all the subjects together. Blue font combinations are avaialable from the Search History menu, the others need to be entered on the command line.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7733A9B6-74E5-4AD1-ACB5-B2ABA52BE407}" type="slidenum">
              <a:rPr lang="en-US" altLang="zh-CN" sz="1200">
                <a:latin typeface="Calibri" pitchFamily="34" charset="0"/>
              </a:rPr>
              <a:pPr eaLnBrk="1" hangingPunct="1">
                <a:spcBef>
                  <a:spcPct val="0"/>
                </a:spcBef>
                <a:defRPr/>
              </a:pPr>
              <a:t>33</a:t>
            </a:fld>
            <a:endParaRPr lang="en-US" altLang="zh-CN" sz="1200">
              <a:latin typeface="Calibri" pitchFamily="34" charset="0"/>
            </a:endParaRPr>
          </a:p>
        </p:txBody>
      </p:sp>
      <p:sp>
        <p:nvSpPr>
          <p:cNvPr id="747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19404E8F-9EFE-4921-9797-6F7B7E4EE22C}" type="slidenum">
              <a:rPr lang="en-US" altLang="zh-CN" sz="1200">
                <a:latin typeface="Calibri" pitchFamily="34" charset="0"/>
              </a:rPr>
              <a:pPr eaLnBrk="1" hangingPunct="1">
                <a:spcBef>
                  <a:spcPct val="0"/>
                </a:spcBef>
                <a:defRPr/>
              </a:pPr>
              <a:t>34</a:t>
            </a:fld>
            <a:endParaRPr lang="en-US" altLang="zh-CN" sz="1200">
              <a:latin typeface="Calibri" pitchFamily="34" charset="0"/>
            </a:endParaRPr>
          </a:p>
        </p:txBody>
      </p:sp>
      <p:sp>
        <p:nvSpPr>
          <p:cNvPr id="768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31863" fontAlgn="base">
              <a:spcBef>
                <a:spcPct val="0"/>
              </a:spcBef>
              <a:spcAft>
                <a:spcPct val="0"/>
              </a:spcAft>
            </a:pPr>
            <a:fld id="{B43E7729-F4F1-46DE-83E5-93E21CA144C7}" type="slidenum">
              <a:rPr lang="zh-TW" altLang="en-US" smtClean="0">
                <a:latin typeface="Arial" charset="0"/>
                <a:ea typeface="ＭＳ Ｐゴシック" pitchFamily="34" charset="-128"/>
                <a:cs typeface="Arial" charset="0"/>
              </a:rPr>
              <a:pPr defTabSz="931863" fontAlgn="base">
                <a:spcBef>
                  <a:spcPct val="0"/>
                </a:spcBef>
                <a:spcAft>
                  <a:spcPct val="0"/>
                </a:spcAft>
              </a:pPr>
              <a:t>36</a:t>
            </a:fld>
            <a:endParaRPr lang="en-US" altLang="zh-TW" smtClean="0">
              <a:latin typeface="Arial" charset="0"/>
              <a:ea typeface="ＭＳ Ｐゴシック" pitchFamily="34" charset="-128"/>
              <a:cs typeface="Arial" charset="0"/>
            </a:endParaRPr>
          </a:p>
        </p:txBody>
      </p:sp>
      <p:sp>
        <p:nvSpPr>
          <p:cNvPr id="798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5" name="Rectangle 3"/>
          <p:cNvSpPr>
            <a:spLocks noGrp="1" noChangeArrowheads="1"/>
          </p:cNvSpPr>
          <p:nvPr>
            <p:ph type="body" idx="1"/>
          </p:nvPr>
        </p:nvSpPr>
        <p:spPr bwMode="auto">
          <a:xfrm>
            <a:off x="700088" y="4416425"/>
            <a:ext cx="5610225" cy="4183063"/>
          </a:xfrm>
          <a:noFill/>
        </p:spPr>
        <p:txBody>
          <a:bodyPr wrap="square" numCol="1" anchor="t" anchorCtr="0" compatLnSpc="1">
            <a:prstTxWarp prst="textNoShape">
              <a:avLst/>
            </a:prstTxWarp>
          </a:bodyPr>
          <a:lstStyle/>
          <a:p>
            <a:pPr eaLnBrk="1" hangingPunct="1"/>
            <a:endParaRPr lang="en-US"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bwMode="auto">
          <a:noFill/>
          <a:ln>
            <a:solidFill>
              <a:srgbClr val="000000"/>
            </a:solidFill>
            <a:miter lim="800000"/>
            <a:headEnd/>
            <a:tailEnd/>
          </a:ln>
        </p:spPr>
      </p:sp>
      <p:sp>
        <p:nvSpPr>
          <p:cNvPr id="86018"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C7A04A6A-D0A7-4CA5-BE91-F987A90455C3}" type="slidenum">
              <a:rPr lang="en-US" smtClean="0"/>
              <a:pPr>
                <a:defRPr/>
              </a:pPr>
              <a:t>41</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43386547-8CCC-4F42-AB14-BA6E1C2E6F6B}" type="slidenum">
              <a:rPr lang="en-US" altLang="zh-CN" sz="1200">
                <a:latin typeface="Calibri" pitchFamily="34" charset="0"/>
              </a:rPr>
              <a:pPr eaLnBrk="1" hangingPunct="1">
                <a:spcBef>
                  <a:spcPct val="0"/>
                </a:spcBef>
                <a:defRPr/>
              </a:pPr>
              <a:t>46</a:t>
            </a:fld>
            <a:endParaRPr lang="en-US" altLang="zh-CN" sz="1200">
              <a:latin typeface="Calibri" pitchFamily="34" charset="0"/>
            </a:endParaRPr>
          </a:p>
        </p:txBody>
      </p:sp>
      <p:sp>
        <p:nvSpPr>
          <p:cNvPr id="92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F1E9E4-090C-4D52-B19A-C0AAC04C648B}" type="slidenum">
              <a:rPr lang="en-US" altLang="zh-CN" smtClean="0">
                <a:latin typeface="Arial" charset="0"/>
                <a:ea typeface="ＭＳ Ｐゴシック" pitchFamily="34" charset="-128"/>
              </a:rPr>
              <a:pPr fontAlgn="base">
                <a:spcBef>
                  <a:spcPct val="0"/>
                </a:spcBef>
                <a:spcAft>
                  <a:spcPct val="0"/>
                </a:spcAft>
              </a:pPr>
              <a:t>47</a:t>
            </a:fld>
            <a:endParaRPr lang="en-US" altLang="zh-CN" smtClean="0">
              <a:latin typeface="Arial" charset="0"/>
              <a:ea typeface="ＭＳ Ｐゴシック" pitchFamily="34" charset="-128"/>
            </a:endParaRPr>
          </a:p>
        </p:txBody>
      </p:sp>
      <p:sp>
        <p:nvSpPr>
          <p:cNvPr id="942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79D9D0-9861-4160-B6F6-27EDD360B64D}" type="slidenum">
              <a:rPr lang="en-US" altLang="zh-CN" smtClean="0">
                <a:latin typeface="Arial" charset="0"/>
                <a:ea typeface="ＭＳ Ｐゴシック" pitchFamily="34" charset="-128"/>
              </a:rPr>
              <a:pPr fontAlgn="base">
                <a:spcBef>
                  <a:spcPct val="0"/>
                </a:spcBef>
                <a:spcAft>
                  <a:spcPct val="0"/>
                </a:spcAft>
              </a:pPr>
              <a:t>48</a:t>
            </a:fld>
            <a:endParaRPr lang="en-US" altLang="zh-CN" smtClean="0">
              <a:latin typeface="Arial" charset="0"/>
              <a:ea typeface="ＭＳ Ｐゴシック" pitchFamily="34" charset="-128"/>
            </a:endParaRPr>
          </a:p>
        </p:txBody>
      </p:sp>
      <p:sp>
        <p:nvSpPr>
          <p:cNvPr id="962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62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FB6D7172-2A79-446B-9B19-08A10F6C658E}" type="slidenum">
              <a:rPr lang="en-US" altLang="zh-CN" sz="1200">
                <a:latin typeface="Calibri" pitchFamily="34" charset="0"/>
              </a:rPr>
              <a:pPr eaLnBrk="1" hangingPunct="1">
                <a:spcBef>
                  <a:spcPct val="0"/>
                </a:spcBef>
                <a:defRPr/>
              </a:pPr>
              <a:t>49</a:t>
            </a:fld>
            <a:endParaRPr lang="en-US" altLang="zh-CN" sz="1200">
              <a:latin typeface="Calibri" pitchFamily="34" charset="0"/>
            </a:endParaRPr>
          </a:p>
        </p:txBody>
      </p:sp>
      <p:sp>
        <p:nvSpPr>
          <p:cNvPr id="983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a:p>
            <a:r>
              <a:rPr lang="en-US" altLang="zh-CN" smtClean="0"/>
              <a:t>-</a:t>
            </a:r>
          </a:p>
        </p:txBody>
      </p:sp>
      <p:sp>
        <p:nvSpPr>
          <p:cNvPr id="52228" name="Slide Number Placeholder 3"/>
          <p:cNvSpPr>
            <a:spLocks noGrp="1"/>
          </p:cNvSpPr>
          <p:nvPr>
            <p:ph type="sldNum" sz="quarter" idx="5"/>
          </p:nvPr>
        </p:nvSpPr>
        <p:spPr>
          <a:extLst>
            <a:ext uri="{909E8E84-426E-40DD-AFC4-6F175D3DCCD1}"/>
            <a:ext uri="{91240B29-F687-4F45-9708-019B960494DF}"/>
          </a:extLst>
        </p:spPr>
        <p:txBody>
          <a:bodyPr/>
          <a:lstStyle>
            <a:lvl1pPr defTabSz="931863" eaLnBrk="0" hangingPunct="0">
              <a:spcBef>
                <a:spcPct val="30000"/>
              </a:spcBef>
              <a:defRPr sz="1200">
                <a:solidFill>
                  <a:schemeClr val="tx1"/>
                </a:solidFill>
                <a:latin typeface="Arial" charset="0"/>
                <a:cs typeface="Arial" charset="0"/>
              </a:defRPr>
            </a:lvl1pPr>
            <a:lvl2pPr marL="733425" indent="-280988" defTabSz="931863" eaLnBrk="0" hangingPunct="0">
              <a:spcBef>
                <a:spcPct val="30000"/>
              </a:spcBef>
              <a:defRPr sz="1200">
                <a:solidFill>
                  <a:schemeClr val="tx1"/>
                </a:solidFill>
                <a:latin typeface="Arial" charset="0"/>
                <a:cs typeface="Arial" charset="0"/>
              </a:defRPr>
            </a:lvl2pPr>
            <a:lvl3pPr marL="1128713" indent="-225425" defTabSz="931863" eaLnBrk="0" hangingPunct="0">
              <a:spcBef>
                <a:spcPct val="30000"/>
              </a:spcBef>
              <a:defRPr sz="1200">
                <a:solidFill>
                  <a:schemeClr val="tx1"/>
                </a:solidFill>
                <a:latin typeface="Arial" charset="0"/>
                <a:cs typeface="Arial" charset="0"/>
              </a:defRPr>
            </a:lvl3pPr>
            <a:lvl4pPr marL="1581150" indent="-225425" defTabSz="931863" eaLnBrk="0" hangingPunct="0">
              <a:spcBef>
                <a:spcPct val="30000"/>
              </a:spcBef>
              <a:defRPr sz="1200">
                <a:solidFill>
                  <a:schemeClr val="tx1"/>
                </a:solidFill>
                <a:latin typeface="Arial" charset="0"/>
                <a:cs typeface="Arial" charset="0"/>
              </a:defRPr>
            </a:lvl4pPr>
            <a:lvl5pPr marL="2033588" indent="-225425" defTabSz="931863" eaLnBrk="0" hangingPunct="0">
              <a:spcBef>
                <a:spcPct val="30000"/>
              </a:spcBef>
              <a:defRPr sz="1200">
                <a:solidFill>
                  <a:schemeClr val="tx1"/>
                </a:solidFill>
                <a:latin typeface="Arial" charset="0"/>
                <a:cs typeface="Arial" charset="0"/>
              </a:defRPr>
            </a:lvl5pPr>
            <a:lvl6pPr marL="2490788" indent="-225425" defTabSz="931863" eaLnBrk="0" fontAlgn="base" hangingPunct="0">
              <a:spcBef>
                <a:spcPct val="30000"/>
              </a:spcBef>
              <a:spcAft>
                <a:spcPct val="0"/>
              </a:spcAft>
              <a:defRPr sz="1200">
                <a:solidFill>
                  <a:schemeClr val="tx1"/>
                </a:solidFill>
                <a:latin typeface="Arial" charset="0"/>
                <a:cs typeface="Arial" charset="0"/>
              </a:defRPr>
            </a:lvl6pPr>
            <a:lvl7pPr marL="2947988" indent="-225425" defTabSz="931863" eaLnBrk="0" fontAlgn="base" hangingPunct="0">
              <a:spcBef>
                <a:spcPct val="30000"/>
              </a:spcBef>
              <a:spcAft>
                <a:spcPct val="0"/>
              </a:spcAft>
              <a:defRPr sz="1200">
                <a:solidFill>
                  <a:schemeClr val="tx1"/>
                </a:solidFill>
                <a:latin typeface="Arial" charset="0"/>
                <a:cs typeface="Arial" charset="0"/>
              </a:defRPr>
            </a:lvl7pPr>
            <a:lvl8pPr marL="3405188" indent="-225425" defTabSz="931863" eaLnBrk="0" fontAlgn="base" hangingPunct="0">
              <a:spcBef>
                <a:spcPct val="30000"/>
              </a:spcBef>
              <a:spcAft>
                <a:spcPct val="0"/>
              </a:spcAft>
              <a:defRPr sz="1200">
                <a:solidFill>
                  <a:schemeClr val="tx1"/>
                </a:solidFill>
                <a:latin typeface="Arial" charset="0"/>
                <a:cs typeface="Arial" charset="0"/>
              </a:defRPr>
            </a:lvl8pPr>
            <a:lvl9pPr marL="3862388" indent="-225425"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defRPr/>
            </a:pPr>
            <a:fld id="{6982E94D-358C-4F2F-BB97-96D99B30EFDA}" type="slidenum">
              <a:rPr lang="en-US" altLang="zh-CN"/>
              <a:pPr eaLnBrk="1" hangingPunct="1">
                <a:spcBef>
                  <a:spcPct val="0"/>
                </a:spcBef>
                <a:defRPr/>
              </a:pPr>
              <a:t>58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xfrm>
            <a:off x="1181100" y="763588"/>
            <a:ext cx="4648200" cy="3486150"/>
          </a:xfrm>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r>
              <a:rPr lang="en-US" altLang="zh-CN" sz="1800" smtClean="0">
                <a:latin typeface="Candara" pitchFamily="34" charset="0"/>
              </a:rPr>
              <a:t>Wolters Kluwer Health is the third largest division of Wolters Kluwer supporting Legal &amp; Regulatory, Tax &amp; Accounting and Financial Service information services sectors.  Within our Health Division, we provide content and solutions to support Education/Learning, Medical Research and Point of Care.</a:t>
            </a:r>
          </a:p>
          <a:p>
            <a:pPr marL="0" lvl="1"/>
            <a:endParaRPr lang="en-US" altLang="zh-CN" sz="1800" smtClean="0">
              <a:latin typeface="Candara" pitchFamily="34" charset="0"/>
            </a:endParaRPr>
          </a:p>
          <a:p>
            <a:r>
              <a:rPr lang="en-US" altLang="zh-CN" smtClean="0"/>
              <a:t>Medical Research includes familiar product brand names Lippincott Williams &amp; Wilkins journals, Ovid – global online research platform offering 3</a:t>
            </a:r>
            <a:r>
              <a:rPr lang="en-US" altLang="zh-CN" baseline="30000" smtClean="0"/>
              <a:t>rd</a:t>
            </a:r>
            <a:r>
              <a:rPr lang="en-US" altLang="zh-CN" smtClean="0"/>
              <a:t> party and proprietary content, and in 2011, we acquired Medknow, an open access publishing services business based in India. </a:t>
            </a:r>
          </a:p>
          <a:p>
            <a:endParaRPr lang="en-US" altLang="zh-CN" smtClean="0"/>
          </a:p>
        </p:txBody>
      </p:sp>
      <p:sp>
        <p:nvSpPr>
          <p:cNvPr id="60420" name="Date Placeholder 3"/>
          <p:cNvSpPr>
            <a:spLocks noGrp="1"/>
          </p:cNvSpPr>
          <p:nvPr>
            <p:ph type="dt" sz="quarter" idx="1"/>
          </p:nvPr>
        </p:nvSpPr>
        <p:spPr bwMode="auto">
          <a:extLst>
            <a:ext uri="{909E8E84-426E-40DD-AFC4-6F175D3DCCD1}"/>
            <a:ext uri="{91240B29-F687-4F45-9708-019B960494DF}"/>
          </a:extLst>
        </p:spPr>
        <p:txBody>
          <a:bodyPr/>
          <a:lstStyle>
            <a:lvl1pPr eaLnBrk="0" hangingPunct="0">
              <a:spcBef>
                <a:spcPts val="1630"/>
              </a:spcBef>
              <a:defRPr sz="1600">
                <a:solidFill>
                  <a:schemeClr val="tx1"/>
                </a:solidFill>
                <a:latin typeface="Trebuchet MS" pitchFamily="34" charset="0"/>
              </a:defRPr>
            </a:lvl1pPr>
            <a:lvl2pPr marL="757066" indent="-291179" eaLnBrk="0" hangingPunct="0">
              <a:spcBef>
                <a:spcPts val="1630"/>
              </a:spcBef>
              <a:defRPr sz="1600">
                <a:solidFill>
                  <a:schemeClr val="tx1"/>
                </a:solidFill>
                <a:latin typeface="Trebuchet MS" pitchFamily="34" charset="0"/>
              </a:defRPr>
            </a:lvl2pPr>
            <a:lvl3pPr marL="1164717" indent="-232943" eaLnBrk="0" hangingPunct="0">
              <a:spcBef>
                <a:spcPts val="1630"/>
              </a:spcBef>
              <a:defRPr sz="1600">
                <a:solidFill>
                  <a:schemeClr val="tx1"/>
                </a:solidFill>
                <a:latin typeface="Trebuchet MS" pitchFamily="34" charset="0"/>
              </a:defRPr>
            </a:lvl3pPr>
            <a:lvl4pPr marL="1630604" indent="-232943" eaLnBrk="0" hangingPunct="0">
              <a:spcBef>
                <a:spcPts val="1630"/>
              </a:spcBef>
              <a:defRPr sz="1600">
                <a:solidFill>
                  <a:schemeClr val="tx1"/>
                </a:solidFill>
                <a:latin typeface="Trebuchet MS" pitchFamily="34" charset="0"/>
              </a:defRPr>
            </a:lvl4pPr>
            <a:lvl5pPr marL="2096491" indent="-232943" eaLnBrk="0" hangingPunct="0">
              <a:spcBef>
                <a:spcPts val="1630"/>
              </a:spcBef>
              <a:defRPr sz="1600">
                <a:solidFill>
                  <a:schemeClr val="tx1"/>
                </a:solidFill>
                <a:latin typeface="Trebuchet MS" pitchFamily="34" charset="0"/>
              </a:defRPr>
            </a:lvl5pPr>
            <a:lvl6pPr marL="2562377" indent="-232943" eaLnBrk="0" fontAlgn="base" hangingPunct="0">
              <a:spcBef>
                <a:spcPts val="1630"/>
              </a:spcBef>
              <a:spcAft>
                <a:spcPct val="0"/>
              </a:spcAft>
              <a:defRPr sz="1600">
                <a:solidFill>
                  <a:schemeClr val="tx1"/>
                </a:solidFill>
                <a:latin typeface="Trebuchet MS" pitchFamily="34" charset="0"/>
              </a:defRPr>
            </a:lvl6pPr>
            <a:lvl7pPr marL="3028264" indent="-232943" eaLnBrk="0" fontAlgn="base" hangingPunct="0">
              <a:spcBef>
                <a:spcPts val="1630"/>
              </a:spcBef>
              <a:spcAft>
                <a:spcPct val="0"/>
              </a:spcAft>
              <a:defRPr sz="1600">
                <a:solidFill>
                  <a:schemeClr val="tx1"/>
                </a:solidFill>
                <a:latin typeface="Trebuchet MS" pitchFamily="34" charset="0"/>
              </a:defRPr>
            </a:lvl7pPr>
            <a:lvl8pPr marL="3494151" indent="-232943" eaLnBrk="0" fontAlgn="base" hangingPunct="0">
              <a:spcBef>
                <a:spcPts val="1630"/>
              </a:spcBef>
              <a:spcAft>
                <a:spcPct val="0"/>
              </a:spcAft>
              <a:defRPr sz="1600">
                <a:solidFill>
                  <a:schemeClr val="tx1"/>
                </a:solidFill>
                <a:latin typeface="Trebuchet MS" pitchFamily="34" charset="0"/>
              </a:defRPr>
            </a:lvl8pPr>
            <a:lvl9pPr marL="3960038" indent="-232943" eaLnBrk="0" fontAlgn="base" hangingPunct="0">
              <a:spcBef>
                <a:spcPts val="1630"/>
              </a:spcBef>
              <a:spcAft>
                <a:spcPct val="0"/>
              </a:spcAft>
              <a:defRPr sz="1600">
                <a:solidFill>
                  <a:schemeClr val="tx1"/>
                </a:solidFill>
                <a:latin typeface="Trebuchet MS" pitchFamily="34" charset="0"/>
              </a:defRPr>
            </a:lvl9pPr>
          </a:lstStyle>
          <a:p>
            <a:pPr eaLnBrk="1" hangingPunct="1">
              <a:spcBef>
                <a:spcPct val="0"/>
              </a:spcBef>
              <a:defRPr/>
            </a:pPr>
            <a:r>
              <a:rPr lang="en-US" altLang="zh-CN" sz="1200">
                <a:latin typeface="Calibri" pitchFamily="34" charset="0"/>
              </a:rPr>
              <a:t>7/10/2012</a:t>
            </a:r>
            <a:endParaRPr lang="en-GB" altLang="zh-CN" sz="12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
        <p:nvSpPr>
          <p:cNvPr id="53252" name="Slide Number Placeholder 3"/>
          <p:cNvSpPr>
            <a:spLocks noGrp="1"/>
          </p:cNvSpPr>
          <p:nvPr>
            <p:ph type="sldNum" sz="quarter" idx="5"/>
          </p:nvPr>
        </p:nvSpPr>
        <p:spPr>
          <a:extLst>
            <a:ext uri="{909E8E84-426E-40DD-AFC4-6F175D3DCCD1}"/>
            <a:ext uri="{91240B29-F687-4F45-9708-019B960494DF}"/>
          </a:extLst>
        </p:spPr>
        <p:txBody>
          <a:bodyPr/>
          <a:lstStyle>
            <a:lvl1pPr defTabSz="931863" eaLnBrk="0" hangingPunct="0">
              <a:spcBef>
                <a:spcPct val="30000"/>
              </a:spcBef>
              <a:defRPr sz="1200">
                <a:solidFill>
                  <a:schemeClr val="tx1"/>
                </a:solidFill>
                <a:latin typeface="Arial" charset="0"/>
                <a:cs typeface="Arial" charset="0"/>
              </a:defRPr>
            </a:lvl1pPr>
            <a:lvl2pPr marL="733425" indent="-280988" defTabSz="931863" eaLnBrk="0" hangingPunct="0">
              <a:spcBef>
                <a:spcPct val="30000"/>
              </a:spcBef>
              <a:defRPr sz="1200">
                <a:solidFill>
                  <a:schemeClr val="tx1"/>
                </a:solidFill>
                <a:latin typeface="Arial" charset="0"/>
                <a:cs typeface="Arial" charset="0"/>
              </a:defRPr>
            </a:lvl2pPr>
            <a:lvl3pPr marL="1128713" indent="-225425" defTabSz="931863" eaLnBrk="0" hangingPunct="0">
              <a:spcBef>
                <a:spcPct val="30000"/>
              </a:spcBef>
              <a:defRPr sz="1200">
                <a:solidFill>
                  <a:schemeClr val="tx1"/>
                </a:solidFill>
                <a:latin typeface="Arial" charset="0"/>
                <a:cs typeface="Arial" charset="0"/>
              </a:defRPr>
            </a:lvl3pPr>
            <a:lvl4pPr marL="1581150" indent="-225425" defTabSz="931863" eaLnBrk="0" hangingPunct="0">
              <a:spcBef>
                <a:spcPct val="30000"/>
              </a:spcBef>
              <a:defRPr sz="1200">
                <a:solidFill>
                  <a:schemeClr val="tx1"/>
                </a:solidFill>
                <a:latin typeface="Arial" charset="0"/>
                <a:cs typeface="Arial" charset="0"/>
              </a:defRPr>
            </a:lvl4pPr>
            <a:lvl5pPr marL="2033588" indent="-225425" defTabSz="931863" eaLnBrk="0" hangingPunct="0">
              <a:spcBef>
                <a:spcPct val="30000"/>
              </a:spcBef>
              <a:defRPr sz="1200">
                <a:solidFill>
                  <a:schemeClr val="tx1"/>
                </a:solidFill>
                <a:latin typeface="Arial" charset="0"/>
                <a:cs typeface="Arial" charset="0"/>
              </a:defRPr>
            </a:lvl5pPr>
            <a:lvl6pPr marL="2490788" indent="-225425" defTabSz="931863" eaLnBrk="0" fontAlgn="base" hangingPunct="0">
              <a:spcBef>
                <a:spcPct val="30000"/>
              </a:spcBef>
              <a:spcAft>
                <a:spcPct val="0"/>
              </a:spcAft>
              <a:defRPr sz="1200">
                <a:solidFill>
                  <a:schemeClr val="tx1"/>
                </a:solidFill>
                <a:latin typeface="Arial" charset="0"/>
                <a:cs typeface="Arial" charset="0"/>
              </a:defRPr>
            </a:lvl6pPr>
            <a:lvl7pPr marL="2947988" indent="-225425" defTabSz="931863" eaLnBrk="0" fontAlgn="base" hangingPunct="0">
              <a:spcBef>
                <a:spcPct val="30000"/>
              </a:spcBef>
              <a:spcAft>
                <a:spcPct val="0"/>
              </a:spcAft>
              <a:defRPr sz="1200">
                <a:solidFill>
                  <a:schemeClr val="tx1"/>
                </a:solidFill>
                <a:latin typeface="Arial" charset="0"/>
                <a:cs typeface="Arial" charset="0"/>
              </a:defRPr>
            </a:lvl7pPr>
            <a:lvl8pPr marL="3405188" indent="-225425" defTabSz="931863" eaLnBrk="0" fontAlgn="base" hangingPunct="0">
              <a:spcBef>
                <a:spcPct val="30000"/>
              </a:spcBef>
              <a:spcAft>
                <a:spcPct val="0"/>
              </a:spcAft>
              <a:defRPr sz="1200">
                <a:solidFill>
                  <a:schemeClr val="tx1"/>
                </a:solidFill>
                <a:latin typeface="Arial" charset="0"/>
                <a:cs typeface="Arial" charset="0"/>
              </a:defRPr>
            </a:lvl8pPr>
            <a:lvl9pPr marL="3862388" indent="-225425"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defRPr/>
            </a:pPr>
            <a:fld id="{35D9BA81-C183-4D99-A57C-0B073B8A357B}" type="slidenum">
              <a:rPr lang="en-US" altLang="zh-CN"/>
              <a:pPr eaLnBrk="1" hangingPunct="1">
                <a:spcBef>
                  <a:spcPct val="0"/>
                </a:spcBef>
                <a:defRPr/>
              </a:pPr>
              <a:t>59</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endParaRPr lang="en-US" altLang="zh-CN" sz="2300" smtClean="0">
              <a:solidFill>
                <a:srgbClr val="0768A9"/>
              </a:solidFill>
            </a:endParaRPr>
          </a:p>
          <a:p>
            <a:pPr marL="0" lvl="1"/>
            <a:r>
              <a:rPr lang="en-US" altLang="zh-CN" sz="2300" smtClean="0">
                <a:solidFill>
                  <a:srgbClr val="0768A9"/>
                </a:solidFill>
              </a:rPr>
              <a:t>-</a:t>
            </a:r>
            <a:endParaRPr lang="en-US" altLang="zh-CN" smtClean="0"/>
          </a:p>
        </p:txBody>
      </p:sp>
      <p:sp>
        <p:nvSpPr>
          <p:cNvPr id="54276" name="Slide Number Placeholder 3"/>
          <p:cNvSpPr>
            <a:spLocks noGrp="1"/>
          </p:cNvSpPr>
          <p:nvPr>
            <p:ph type="sldNum" sz="quarter" idx="5"/>
          </p:nvPr>
        </p:nvSpPr>
        <p:spPr>
          <a:extLst>
            <a:ext uri="{909E8E84-426E-40DD-AFC4-6F175D3DCCD1}"/>
            <a:ext uri="{91240B29-F687-4F45-9708-019B960494DF}"/>
          </a:extLst>
        </p:spPr>
        <p:txBody>
          <a:bodyPr/>
          <a:lstStyle>
            <a:lvl1pPr defTabSz="931863" eaLnBrk="0" hangingPunct="0">
              <a:spcBef>
                <a:spcPct val="30000"/>
              </a:spcBef>
              <a:defRPr sz="1200">
                <a:solidFill>
                  <a:schemeClr val="tx1"/>
                </a:solidFill>
                <a:latin typeface="Arial" charset="0"/>
                <a:cs typeface="Arial" charset="0"/>
              </a:defRPr>
            </a:lvl1pPr>
            <a:lvl2pPr marL="733425" indent="-280988" defTabSz="931863" eaLnBrk="0" hangingPunct="0">
              <a:spcBef>
                <a:spcPct val="30000"/>
              </a:spcBef>
              <a:defRPr sz="1200">
                <a:solidFill>
                  <a:schemeClr val="tx1"/>
                </a:solidFill>
                <a:latin typeface="Arial" charset="0"/>
                <a:cs typeface="Arial" charset="0"/>
              </a:defRPr>
            </a:lvl2pPr>
            <a:lvl3pPr marL="1128713" indent="-225425" defTabSz="931863" eaLnBrk="0" hangingPunct="0">
              <a:spcBef>
                <a:spcPct val="30000"/>
              </a:spcBef>
              <a:defRPr sz="1200">
                <a:solidFill>
                  <a:schemeClr val="tx1"/>
                </a:solidFill>
                <a:latin typeface="Arial" charset="0"/>
                <a:cs typeface="Arial" charset="0"/>
              </a:defRPr>
            </a:lvl3pPr>
            <a:lvl4pPr marL="1581150" indent="-225425" defTabSz="931863" eaLnBrk="0" hangingPunct="0">
              <a:spcBef>
                <a:spcPct val="30000"/>
              </a:spcBef>
              <a:defRPr sz="1200">
                <a:solidFill>
                  <a:schemeClr val="tx1"/>
                </a:solidFill>
                <a:latin typeface="Arial" charset="0"/>
                <a:cs typeface="Arial" charset="0"/>
              </a:defRPr>
            </a:lvl4pPr>
            <a:lvl5pPr marL="2033588" indent="-225425" defTabSz="931863" eaLnBrk="0" hangingPunct="0">
              <a:spcBef>
                <a:spcPct val="30000"/>
              </a:spcBef>
              <a:defRPr sz="1200">
                <a:solidFill>
                  <a:schemeClr val="tx1"/>
                </a:solidFill>
                <a:latin typeface="Arial" charset="0"/>
                <a:cs typeface="Arial" charset="0"/>
              </a:defRPr>
            </a:lvl5pPr>
            <a:lvl6pPr marL="2490788" indent="-225425" defTabSz="931863" eaLnBrk="0" fontAlgn="base" hangingPunct="0">
              <a:spcBef>
                <a:spcPct val="30000"/>
              </a:spcBef>
              <a:spcAft>
                <a:spcPct val="0"/>
              </a:spcAft>
              <a:defRPr sz="1200">
                <a:solidFill>
                  <a:schemeClr val="tx1"/>
                </a:solidFill>
                <a:latin typeface="Arial" charset="0"/>
                <a:cs typeface="Arial" charset="0"/>
              </a:defRPr>
            </a:lvl6pPr>
            <a:lvl7pPr marL="2947988" indent="-225425" defTabSz="931863" eaLnBrk="0" fontAlgn="base" hangingPunct="0">
              <a:spcBef>
                <a:spcPct val="30000"/>
              </a:spcBef>
              <a:spcAft>
                <a:spcPct val="0"/>
              </a:spcAft>
              <a:defRPr sz="1200">
                <a:solidFill>
                  <a:schemeClr val="tx1"/>
                </a:solidFill>
                <a:latin typeface="Arial" charset="0"/>
                <a:cs typeface="Arial" charset="0"/>
              </a:defRPr>
            </a:lvl7pPr>
            <a:lvl8pPr marL="3405188" indent="-225425" defTabSz="931863" eaLnBrk="0" fontAlgn="base" hangingPunct="0">
              <a:spcBef>
                <a:spcPct val="30000"/>
              </a:spcBef>
              <a:spcAft>
                <a:spcPct val="0"/>
              </a:spcAft>
              <a:defRPr sz="1200">
                <a:solidFill>
                  <a:schemeClr val="tx1"/>
                </a:solidFill>
                <a:latin typeface="Arial" charset="0"/>
                <a:cs typeface="Arial" charset="0"/>
              </a:defRPr>
            </a:lvl8pPr>
            <a:lvl9pPr marL="3862388" indent="-225425"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defRPr/>
            </a:pPr>
            <a:fld id="{C991EAF1-E7BE-415A-895A-1F9052D7C395}" type="slidenum">
              <a:rPr lang="en-US" altLang="zh-CN"/>
              <a:pPr eaLnBrk="1" hangingPunct="1">
                <a:spcBef>
                  <a:spcPct val="0"/>
                </a:spcBef>
                <a:defRPr/>
              </a:pPr>
              <a:t>60</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noTextEdi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endParaRPr lang="en-US" altLang="zh-CN" smtClean="0"/>
          </a:p>
        </p:txBody>
      </p:sp>
      <p:sp>
        <p:nvSpPr>
          <p:cNvPr id="55300" name="Slide Number Placeholder 3"/>
          <p:cNvSpPr>
            <a:spLocks noGrp="1"/>
          </p:cNvSpPr>
          <p:nvPr>
            <p:ph type="sldNum" sz="quarter" idx="5"/>
          </p:nvPr>
        </p:nvSpPr>
        <p:spPr>
          <a:extLst>
            <a:ext uri="{909E8E84-426E-40DD-AFC4-6F175D3DCCD1}"/>
            <a:ext uri="{91240B29-F687-4F45-9708-019B960494DF}"/>
          </a:extLst>
        </p:spPr>
        <p:txBody>
          <a:bodyPr/>
          <a:lstStyle>
            <a:lvl1pPr defTabSz="931863" eaLnBrk="0" hangingPunct="0">
              <a:spcBef>
                <a:spcPct val="30000"/>
              </a:spcBef>
              <a:defRPr sz="1200">
                <a:solidFill>
                  <a:schemeClr val="tx1"/>
                </a:solidFill>
                <a:latin typeface="Arial" charset="0"/>
                <a:cs typeface="Arial" charset="0"/>
              </a:defRPr>
            </a:lvl1pPr>
            <a:lvl2pPr marL="733425" indent="-280988" defTabSz="931863" eaLnBrk="0" hangingPunct="0">
              <a:spcBef>
                <a:spcPct val="30000"/>
              </a:spcBef>
              <a:defRPr sz="1200">
                <a:solidFill>
                  <a:schemeClr val="tx1"/>
                </a:solidFill>
                <a:latin typeface="Arial" charset="0"/>
                <a:cs typeface="Arial" charset="0"/>
              </a:defRPr>
            </a:lvl2pPr>
            <a:lvl3pPr marL="1128713" indent="-225425" defTabSz="931863" eaLnBrk="0" hangingPunct="0">
              <a:spcBef>
                <a:spcPct val="30000"/>
              </a:spcBef>
              <a:defRPr sz="1200">
                <a:solidFill>
                  <a:schemeClr val="tx1"/>
                </a:solidFill>
                <a:latin typeface="Arial" charset="0"/>
                <a:cs typeface="Arial" charset="0"/>
              </a:defRPr>
            </a:lvl3pPr>
            <a:lvl4pPr marL="1581150" indent="-225425" defTabSz="931863" eaLnBrk="0" hangingPunct="0">
              <a:spcBef>
                <a:spcPct val="30000"/>
              </a:spcBef>
              <a:defRPr sz="1200">
                <a:solidFill>
                  <a:schemeClr val="tx1"/>
                </a:solidFill>
                <a:latin typeface="Arial" charset="0"/>
                <a:cs typeface="Arial" charset="0"/>
              </a:defRPr>
            </a:lvl4pPr>
            <a:lvl5pPr marL="2033588" indent="-225425" defTabSz="931863" eaLnBrk="0" hangingPunct="0">
              <a:spcBef>
                <a:spcPct val="30000"/>
              </a:spcBef>
              <a:defRPr sz="1200">
                <a:solidFill>
                  <a:schemeClr val="tx1"/>
                </a:solidFill>
                <a:latin typeface="Arial" charset="0"/>
                <a:cs typeface="Arial" charset="0"/>
              </a:defRPr>
            </a:lvl5pPr>
            <a:lvl6pPr marL="2490788" indent="-225425" defTabSz="931863" eaLnBrk="0" fontAlgn="base" hangingPunct="0">
              <a:spcBef>
                <a:spcPct val="30000"/>
              </a:spcBef>
              <a:spcAft>
                <a:spcPct val="0"/>
              </a:spcAft>
              <a:defRPr sz="1200">
                <a:solidFill>
                  <a:schemeClr val="tx1"/>
                </a:solidFill>
                <a:latin typeface="Arial" charset="0"/>
                <a:cs typeface="Arial" charset="0"/>
              </a:defRPr>
            </a:lvl6pPr>
            <a:lvl7pPr marL="2947988" indent="-225425" defTabSz="931863" eaLnBrk="0" fontAlgn="base" hangingPunct="0">
              <a:spcBef>
                <a:spcPct val="30000"/>
              </a:spcBef>
              <a:spcAft>
                <a:spcPct val="0"/>
              </a:spcAft>
              <a:defRPr sz="1200">
                <a:solidFill>
                  <a:schemeClr val="tx1"/>
                </a:solidFill>
                <a:latin typeface="Arial" charset="0"/>
                <a:cs typeface="Arial" charset="0"/>
              </a:defRPr>
            </a:lvl7pPr>
            <a:lvl8pPr marL="3405188" indent="-225425" defTabSz="931863" eaLnBrk="0" fontAlgn="base" hangingPunct="0">
              <a:spcBef>
                <a:spcPct val="30000"/>
              </a:spcBef>
              <a:spcAft>
                <a:spcPct val="0"/>
              </a:spcAft>
              <a:defRPr sz="1200">
                <a:solidFill>
                  <a:schemeClr val="tx1"/>
                </a:solidFill>
                <a:latin typeface="Arial" charset="0"/>
                <a:cs typeface="Arial" charset="0"/>
              </a:defRPr>
            </a:lvl8pPr>
            <a:lvl9pPr marL="3862388" indent="-225425"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defRPr/>
            </a:pPr>
            <a:fld id="{BA798962-154C-466E-B046-E96D416C2AE9}" type="slidenum">
              <a:rPr lang="en-US" altLang="zh-CN"/>
              <a:pPr eaLnBrk="1" hangingPunct="1">
                <a:spcBef>
                  <a:spcPct val="0"/>
                </a:spcBef>
                <a:defRPr/>
              </a:pPr>
              <a:t>61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4" tIns="46586" rIns="93174" bIns="46586" anchor="b"/>
          <a:lstStyle/>
          <a:p>
            <a:pPr algn="r"/>
            <a:fld id="{5190E7B4-0E24-4C2A-A627-A6B638E0D2A1}" type="slidenum">
              <a:rPr lang="en-US" altLang="zh-TW" sz="1200">
                <a:solidFill>
                  <a:srgbClr val="0768A9"/>
                </a:solidFill>
                <a:latin typeface="Trebuchet MS" pitchFamily="34" charset="0"/>
              </a:rPr>
              <a:pPr algn="r"/>
              <a:t>70</a:t>
            </a:fld>
            <a:endParaRPr lang="en-US" altLang="zh-TW" sz="1200">
              <a:solidFill>
                <a:srgbClr val="0768A9"/>
              </a:solidFill>
              <a:latin typeface="Trebuchet MS" pitchFamily="34" charset="0"/>
            </a:endParaRPr>
          </a:p>
        </p:txBody>
      </p:sp>
      <p:sp>
        <p:nvSpPr>
          <p:cNvPr id="124930"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124931"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zh-TW" smtClean="0"/>
              <a:t>Items which may be added to a project or folder</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
        <p:nvSpPr>
          <p:cNvPr id="4" name="Date Placeholder 3"/>
          <p:cNvSpPr>
            <a:spLocks noGrp="1"/>
          </p:cNvSpPr>
          <p:nvPr>
            <p:ph type="dt" sz="quarter" idx="1"/>
          </p:nvPr>
        </p:nvSpPr>
        <p:spPr/>
        <p:txBody>
          <a:bodyPr/>
          <a:lstStyle/>
          <a:p>
            <a:pPr>
              <a:defRPr/>
            </a:pPr>
            <a:r>
              <a:rPr lang="en-US" smtClean="0"/>
              <a:t>7/10/2012</a:t>
            </a:r>
            <a:endParaRPr lang="en-GB"/>
          </a:p>
        </p:txBody>
      </p:sp>
      <p:sp>
        <p:nvSpPr>
          <p:cNvPr id="5" name="Footer Placeholder 4"/>
          <p:cNvSpPr>
            <a:spLocks noGrp="1"/>
          </p:cNvSpPr>
          <p:nvPr>
            <p:ph type="ftr" sz="quarter" idx="4"/>
          </p:nvPr>
        </p:nvSpPr>
        <p:spPr/>
        <p:txBody>
          <a:bodyPr/>
          <a:lstStyle/>
          <a:p>
            <a:pPr>
              <a:defRPr/>
            </a:pPr>
            <a:endParaRPr lang="en-GB"/>
          </a:p>
        </p:txBody>
      </p:sp>
      <p:sp>
        <p:nvSpPr>
          <p:cNvPr id="6" name="Slide Number Placeholder 5"/>
          <p:cNvSpPr>
            <a:spLocks noGrp="1"/>
          </p:cNvSpPr>
          <p:nvPr>
            <p:ph type="sldNum" sz="quarter" idx="5"/>
          </p:nvPr>
        </p:nvSpPr>
        <p:spPr/>
        <p:txBody>
          <a:bodyPr/>
          <a:lstStyle/>
          <a:p>
            <a:pPr>
              <a:defRPr/>
            </a:pPr>
            <a:fld id="{4CF58DC7-FF8E-47F0-B77D-35AC92C1573B}" type="slidenum">
              <a:rPr lang="en-GB" smtClean="0"/>
              <a:pPr>
                <a:defRPr/>
              </a:pPr>
              <a:t>76</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42975" fontAlgn="base">
              <a:spcBef>
                <a:spcPct val="0"/>
              </a:spcBef>
              <a:spcAft>
                <a:spcPct val="0"/>
              </a:spcAft>
            </a:pPr>
            <a:fld id="{BC61258B-CE93-42FD-B3EC-7A1A784177FF}" type="slidenum">
              <a:rPr lang="en-US" altLang="zh-CN" smtClean="0">
                <a:latin typeface="Arial" charset="0"/>
                <a:ea typeface="ＭＳ Ｐゴシック" pitchFamily="34" charset="-128"/>
              </a:rPr>
              <a:pPr defTabSz="942975" fontAlgn="base">
                <a:spcBef>
                  <a:spcPct val="0"/>
                </a:spcBef>
                <a:spcAft>
                  <a:spcPct val="0"/>
                </a:spcAft>
              </a:pPr>
              <a:t>77</a:t>
            </a:fld>
            <a:endParaRPr lang="en-US" altLang="zh-CN" smtClean="0">
              <a:latin typeface="Arial" charset="0"/>
              <a:ea typeface="ＭＳ Ｐゴシック" pitchFamily="34" charset="-128"/>
            </a:endParaRPr>
          </a:p>
        </p:txBody>
      </p:sp>
      <p:sp>
        <p:nvSpPr>
          <p:cNvPr id="134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CN" altLang="zh-CN" smtClean="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zh-CN" smtClean="0"/>
          </a:p>
        </p:txBody>
      </p:sp>
      <p:sp>
        <p:nvSpPr>
          <p:cNvPr id="4" name="Slide Number Placeholder 3"/>
          <p:cNvSpPr>
            <a:spLocks noGrp="1"/>
          </p:cNvSpPr>
          <p:nvPr>
            <p:ph type="sldNum" sz="quarter" idx="5"/>
          </p:nvPr>
        </p:nvSpPr>
        <p:spPr/>
        <p:txBody>
          <a:bodyPr/>
          <a:lstStyle/>
          <a:p>
            <a:pPr>
              <a:defRPr/>
            </a:pPr>
            <a:fld id="{6DEF6FBC-79E1-4DA1-A160-FE7DDD2F7304}" type="slidenum">
              <a:rPr lang="en-US" smtClean="0"/>
              <a:pPr>
                <a:defRPr/>
              </a:pPr>
              <a:t>78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a:defRPr/>
            </a:pPr>
            <a:r>
              <a:rPr lang="en-US" dirty="0" smtClean="0"/>
              <a:t>So what does </a:t>
            </a:r>
            <a:r>
              <a:rPr lang="en-US" dirty="0" err="1" smtClean="0"/>
              <a:t>Wolters</a:t>
            </a:r>
            <a:r>
              <a:rPr lang="en-US" dirty="0" smtClean="0"/>
              <a:t> Kluwer Medical Research do?</a:t>
            </a:r>
          </a:p>
          <a:p>
            <a:pPr>
              <a:defRPr/>
            </a:pPr>
            <a:r>
              <a:rPr lang="en-US" dirty="0" smtClean="0"/>
              <a:t>Most important, we provide critical content.</a:t>
            </a:r>
          </a:p>
          <a:p>
            <a:pPr>
              <a:defRPr/>
            </a:pPr>
            <a:r>
              <a:rPr lang="en-US" dirty="0" smtClean="0"/>
              <a:t>Our Lippincott, Williams and Wilkins brand includes propriety journals and exclusive partnerships with over 80 leading medical and nursing societies, such as the American Heart Association, the American Society of Anesthesiologists, and the American Association of Physician Assistants. These journals provide the latest discoveries in their field as soon as they are available. </a:t>
            </a:r>
          </a:p>
          <a:p>
            <a:pPr>
              <a:defRPr/>
            </a:pPr>
            <a:r>
              <a:rPr lang="en-US" dirty="0" smtClean="0"/>
              <a:t>We also license selected third party content and tools, including from some of our competitors, in order to provide a one-stop-shop for our customers.</a:t>
            </a:r>
          </a:p>
          <a:p>
            <a:pPr>
              <a:defRPr/>
            </a:pPr>
            <a:r>
              <a:rPr lang="en-US" dirty="0" smtClean="0"/>
              <a:t>More recently, we have added open access content. We acquired </a:t>
            </a:r>
            <a:r>
              <a:rPr lang="en-US" dirty="0" err="1" smtClean="0"/>
              <a:t>Medknow</a:t>
            </a:r>
            <a:r>
              <a:rPr lang="en-US" dirty="0" smtClean="0"/>
              <a:t>, a business based in India, in late 2011. </a:t>
            </a:r>
            <a:r>
              <a:rPr lang="en-US" dirty="0" err="1" smtClean="0"/>
              <a:t>Medknow</a:t>
            </a:r>
            <a:r>
              <a:rPr lang="en-US" dirty="0" smtClean="0"/>
              <a:t> provides publishing services and global distribution via open access to over 300 medical societies from India, China, Korea, Egypt, Turkey and many other countries. These societies publish in English and are eager to make their journal articles available to researchers around the globe. </a:t>
            </a:r>
          </a:p>
          <a:p>
            <a:pPr>
              <a:defRPr/>
            </a:pPr>
            <a:r>
              <a:rPr lang="en-US" dirty="0" smtClean="0"/>
              <a:t>For those not familiar with the concept of open access or who struggle with its many definitions, open access is a business model by which the research funder or author pays for the right to distribute the content free of charge. In some cases, that right includes commercial re-use, but in most it does not. </a:t>
            </a:r>
          </a:p>
          <a:p>
            <a:pPr>
              <a:defRPr/>
            </a:pPr>
            <a:r>
              <a:rPr lang="en-US" dirty="0" smtClean="0"/>
              <a:t>And government-mandates for open access allow for an embargo period before content can be made freely available.  For example, the U.S. National Institution of Health public access policy allows for 12 month embargo period before content is available on PubMed Central. The RCUK mandate indicates a strong preference for immediate open access, but does support an  option with an embargo period of at least 6 months if an open access option is not offered by a journal.</a:t>
            </a:r>
          </a:p>
          <a:p>
            <a:pPr>
              <a:defRPr/>
            </a:pPr>
            <a:r>
              <a:rPr lang="en-US" dirty="0" smtClean="0"/>
              <a:t>Finally, to be successful, open access content, just like any medical research content, must be adequately peer reviewed so that it can be trusted as good science. </a:t>
            </a:r>
          </a:p>
          <a:p>
            <a:pPr>
              <a:defRPr/>
            </a:pPr>
            <a:r>
              <a:rPr lang="en-US" dirty="0" smtClean="0"/>
              <a:t>Delivery of our content takes a variety of forms, but our key revenue stream is the global Ovid online platform used by over 12,500 institutions in 186 countries. Almost all of our content is delivered on a subscription basis. </a:t>
            </a:r>
          </a:p>
          <a:p>
            <a:pPr>
              <a:defRPr/>
            </a:pPr>
            <a:r>
              <a:rPr lang="en-US" dirty="0" smtClean="0"/>
              <a:t>The institutions we sell to include hospitals, medical schools, government, and corporations such as pharmaceutical companies and device manufacturers. We generally sell to the librarian, but we also work with others in the organization, such as the head of the residency program, to ensure we deliver the right products to meet their needs and that the products are adopted successfully. </a:t>
            </a:r>
          </a:p>
          <a:p>
            <a:pPr>
              <a:defRPr/>
            </a:pPr>
            <a:r>
              <a:rPr lang="en-US" dirty="0" smtClean="0"/>
              <a:t>And our end users range from doctors and nurses to students to in-depth researchers.</a:t>
            </a:r>
          </a:p>
        </p:txBody>
      </p:sp>
      <p:sp>
        <p:nvSpPr>
          <p:cNvPr id="62468" name="Date Placeholder 3"/>
          <p:cNvSpPr>
            <a:spLocks noGrp="1"/>
          </p:cNvSpPr>
          <p:nvPr>
            <p:ph type="dt" sz="quarter" idx="1"/>
          </p:nvPr>
        </p:nvSpPr>
        <p:spPr bwMode="auto">
          <a:extLst>
            <a:ext uri="{909E8E84-426E-40DD-AFC4-6F175D3DCCD1}"/>
            <a:ext uri="{91240B29-F687-4F45-9708-019B960494DF}"/>
          </a:extLst>
        </p:spPr>
        <p:txBody>
          <a:bodyPr/>
          <a:lstStyle>
            <a:lvl1pPr eaLnBrk="0" hangingPunct="0">
              <a:spcBef>
                <a:spcPts val="1630"/>
              </a:spcBef>
              <a:defRPr sz="1600">
                <a:solidFill>
                  <a:schemeClr val="tx1"/>
                </a:solidFill>
                <a:latin typeface="Trebuchet MS" pitchFamily="34" charset="0"/>
              </a:defRPr>
            </a:lvl1pPr>
            <a:lvl2pPr marL="757066" indent="-291179" eaLnBrk="0" hangingPunct="0">
              <a:spcBef>
                <a:spcPts val="1630"/>
              </a:spcBef>
              <a:defRPr sz="1600">
                <a:solidFill>
                  <a:schemeClr val="tx1"/>
                </a:solidFill>
                <a:latin typeface="Trebuchet MS" pitchFamily="34" charset="0"/>
              </a:defRPr>
            </a:lvl2pPr>
            <a:lvl3pPr marL="1164717" indent="-232943" eaLnBrk="0" hangingPunct="0">
              <a:spcBef>
                <a:spcPts val="1630"/>
              </a:spcBef>
              <a:defRPr sz="1600">
                <a:solidFill>
                  <a:schemeClr val="tx1"/>
                </a:solidFill>
                <a:latin typeface="Trebuchet MS" pitchFamily="34" charset="0"/>
              </a:defRPr>
            </a:lvl3pPr>
            <a:lvl4pPr marL="1630604" indent="-232943" eaLnBrk="0" hangingPunct="0">
              <a:spcBef>
                <a:spcPts val="1630"/>
              </a:spcBef>
              <a:defRPr sz="1600">
                <a:solidFill>
                  <a:schemeClr val="tx1"/>
                </a:solidFill>
                <a:latin typeface="Trebuchet MS" pitchFamily="34" charset="0"/>
              </a:defRPr>
            </a:lvl4pPr>
            <a:lvl5pPr marL="2096491" indent="-232943" eaLnBrk="0" hangingPunct="0">
              <a:spcBef>
                <a:spcPts val="1630"/>
              </a:spcBef>
              <a:defRPr sz="1600">
                <a:solidFill>
                  <a:schemeClr val="tx1"/>
                </a:solidFill>
                <a:latin typeface="Trebuchet MS" pitchFamily="34" charset="0"/>
              </a:defRPr>
            </a:lvl5pPr>
            <a:lvl6pPr marL="2562377" indent="-232943" eaLnBrk="0" fontAlgn="base" hangingPunct="0">
              <a:spcBef>
                <a:spcPts val="1630"/>
              </a:spcBef>
              <a:spcAft>
                <a:spcPct val="0"/>
              </a:spcAft>
              <a:defRPr sz="1600">
                <a:solidFill>
                  <a:schemeClr val="tx1"/>
                </a:solidFill>
                <a:latin typeface="Trebuchet MS" pitchFamily="34" charset="0"/>
              </a:defRPr>
            </a:lvl6pPr>
            <a:lvl7pPr marL="3028264" indent="-232943" eaLnBrk="0" fontAlgn="base" hangingPunct="0">
              <a:spcBef>
                <a:spcPts val="1630"/>
              </a:spcBef>
              <a:spcAft>
                <a:spcPct val="0"/>
              </a:spcAft>
              <a:defRPr sz="1600">
                <a:solidFill>
                  <a:schemeClr val="tx1"/>
                </a:solidFill>
                <a:latin typeface="Trebuchet MS" pitchFamily="34" charset="0"/>
              </a:defRPr>
            </a:lvl7pPr>
            <a:lvl8pPr marL="3494151" indent="-232943" eaLnBrk="0" fontAlgn="base" hangingPunct="0">
              <a:spcBef>
                <a:spcPts val="1630"/>
              </a:spcBef>
              <a:spcAft>
                <a:spcPct val="0"/>
              </a:spcAft>
              <a:defRPr sz="1600">
                <a:solidFill>
                  <a:schemeClr val="tx1"/>
                </a:solidFill>
                <a:latin typeface="Trebuchet MS" pitchFamily="34" charset="0"/>
              </a:defRPr>
            </a:lvl8pPr>
            <a:lvl9pPr marL="3960038" indent="-232943" eaLnBrk="0" fontAlgn="base" hangingPunct="0">
              <a:spcBef>
                <a:spcPts val="1630"/>
              </a:spcBef>
              <a:spcAft>
                <a:spcPct val="0"/>
              </a:spcAft>
              <a:defRPr sz="1600">
                <a:solidFill>
                  <a:schemeClr val="tx1"/>
                </a:solidFill>
                <a:latin typeface="Trebuchet MS" pitchFamily="34" charset="0"/>
              </a:defRPr>
            </a:lvl9pPr>
          </a:lstStyle>
          <a:p>
            <a:pPr eaLnBrk="1" hangingPunct="1">
              <a:spcBef>
                <a:spcPct val="0"/>
              </a:spcBef>
              <a:defRPr/>
            </a:pPr>
            <a:fld id="{8C94ED0B-A8A7-4CB1-B0AF-3E8279F35107}" type="datetime1">
              <a:rPr lang="en-US" altLang="zh-CN" sz="1200">
                <a:solidFill>
                  <a:srgbClr val="000000"/>
                </a:solidFill>
                <a:latin typeface="Calibri" pitchFamily="34" charset="0"/>
              </a:rPr>
              <a:pPr eaLnBrk="1" hangingPunct="1">
                <a:spcBef>
                  <a:spcPct val="0"/>
                </a:spcBef>
                <a:defRPr/>
              </a:pPr>
              <a:t>6/12/2015</a:t>
            </a:fld>
            <a:endParaRPr lang="en-US" altLang="zh-CN" sz="1200">
              <a:solidFill>
                <a:srgbClr val="000000"/>
              </a:solidFill>
              <a:latin typeface="Calibri" pitchFamily="34" charset="0"/>
            </a:endParaRPr>
          </a:p>
        </p:txBody>
      </p:sp>
      <p:sp>
        <p:nvSpPr>
          <p:cNvPr id="62469" name="Slide Number Placeholder 4"/>
          <p:cNvSpPr>
            <a:spLocks noGrp="1"/>
          </p:cNvSpPr>
          <p:nvPr>
            <p:ph type="sldNum" sz="quarter" idx="5"/>
          </p:nvPr>
        </p:nvSpPr>
        <p:spPr bwMode="auto">
          <a:extLst>
            <a:ext uri="{909E8E84-426E-40DD-AFC4-6F175D3DCCD1}"/>
            <a:ext uri="{91240B29-F687-4F45-9708-019B960494DF}"/>
          </a:extLst>
        </p:spPr>
        <p:txBody>
          <a:bodyPr/>
          <a:lstStyle>
            <a:lvl1pPr eaLnBrk="0" hangingPunct="0">
              <a:spcBef>
                <a:spcPts val="1630"/>
              </a:spcBef>
              <a:defRPr sz="1600">
                <a:solidFill>
                  <a:schemeClr val="tx1"/>
                </a:solidFill>
                <a:latin typeface="Trebuchet MS" pitchFamily="34" charset="0"/>
              </a:defRPr>
            </a:lvl1pPr>
            <a:lvl2pPr marL="757066" indent="-291179" eaLnBrk="0" hangingPunct="0">
              <a:spcBef>
                <a:spcPts val="1630"/>
              </a:spcBef>
              <a:defRPr sz="1600">
                <a:solidFill>
                  <a:schemeClr val="tx1"/>
                </a:solidFill>
                <a:latin typeface="Trebuchet MS" pitchFamily="34" charset="0"/>
              </a:defRPr>
            </a:lvl2pPr>
            <a:lvl3pPr marL="1164717" indent="-232943" eaLnBrk="0" hangingPunct="0">
              <a:spcBef>
                <a:spcPts val="1630"/>
              </a:spcBef>
              <a:defRPr sz="1600">
                <a:solidFill>
                  <a:schemeClr val="tx1"/>
                </a:solidFill>
                <a:latin typeface="Trebuchet MS" pitchFamily="34" charset="0"/>
              </a:defRPr>
            </a:lvl3pPr>
            <a:lvl4pPr marL="1630604" indent="-232943" eaLnBrk="0" hangingPunct="0">
              <a:spcBef>
                <a:spcPts val="1630"/>
              </a:spcBef>
              <a:defRPr sz="1600">
                <a:solidFill>
                  <a:schemeClr val="tx1"/>
                </a:solidFill>
                <a:latin typeface="Trebuchet MS" pitchFamily="34" charset="0"/>
              </a:defRPr>
            </a:lvl4pPr>
            <a:lvl5pPr marL="2096491" indent="-232943" eaLnBrk="0" hangingPunct="0">
              <a:spcBef>
                <a:spcPts val="1630"/>
              </a:spcBef>
              <a:defRPr sz="1600">
                <a:solidFill>
                  <a:schemeClr val="tx1"/>
                </a:solidFill>
                <a:latin typeface="Trebuchet MS" pitchFamily="34" charset="0"/>
              </a:defRPr>
            </a:lvl5pPr>
            <a:lvl6pPr marL="2562377" indent="-232943" eaLnBrk="0" fontAlgn="base" hangingPunct="0">
              <a:spcBef>
                <a:spcPts val="1630"/>
              </a:spcBef>
              <a:spcAft>
                <a:spcPct val="0"/>
              </a:spcAft>
              <a:defRPr sz="1600">
                <a:solidFill>
                  <a:schemeClr val="tx1"/>
                </a:solidFill>
                <a:latin typeface="Trebuchet MS" pitchFamily="34" charset="0"/>
              </a:defRPr>
            </a:lvl6pPr>
            <a:lvl7pPr marL="3028264" indent="-232943" eaLnBrk="0" fontAlgn="base" hangingPunct="0">
              <a:spcBef>
                <a:spcPts val="1630"/>
              </a:spcBef>
              <a:spcAft>
                <a:spcPct val="0"/>
              </a:spcAft>
              <a:defRPr sz="1600">
                <a:solidFill>
                  <a:schemeClr val="tx1"/>
                </a:solidFill>
                <a:latin typeface="Trebuchet MS" pitchFamily="34" charset="0"/>
              </a:defRPr>
            </a:lvl7pPr>
            <a:lvl8pPr marL="3494151" indent="-232943" eaLnBrk="0" fontAlgn="base" hangingPunct="0">
              <a:spcBef>
                <a:spcPts val="1630"/>
              </a:spcBef>
              <a:spcAft>
                <a:spcPct val="0"/>
              </a:spcAft>
              <a:defRPr sz="1600">
                <a:solidFill>
                  <a:schemeClr val="tx1"/>
                </a:solidFill>
                <a:latin typeface="Trebuchet MS" pitchFamily="34" charset="0"/>
              </a:defRPr>
            </a:lvl8pPr>
            <a:lvl9pPr marL="3960038" indent="-232943" eaLnBrk="0" fontAlgn="base" hangingPunct="0">
              <a:spcBef>
                <a:spcPts val="1630"/>
              </a:spcBef>
              <a:spcAft>
                <a:spcPct val="0"/>
              </a:spcAft>
              <a:defRPr sz="1600">
                <a:solidFill>
                  <a:schemeClr val="tx1"/>
                </a:solidFill>
                <a:latin typeface="Trebuchet MS" pitchFamily="34" charset="0"/>
              </a:defRPr>
            </a:lvl9pPr>
          </a:lstStyle>
          <a:p>
            <a:pPr eaLnBrk="1" hangingPunct="1">
              <a:spcBef>
                <a:spcPct val="0"/>
              </a:spcBef>
              <a:defRPr/>
            </a:pPr>
            <a:fld id="{FF1D6C18-CB54-4407-82BA-8EE387B34154}" type="slidenum">
              <a:rPr lang="en-US" altLang="zh-CN" sz="1200">
                <a:solidFill>
                  <a:srgbClr val="000000"/>
                </a:solidFill>
                <a:latin typeface="Calibri" pitchFamily="34" charset="0"/>
              </a:rPr>
              <a:pPr eaLnBrk="1" hangingPunct="1">
                <a:spcBef>
                  <a:spcPct val="0"/>
                </a:spcBef>
                <a:defRPr/>
              </a:pPr>
              <a:t>3</a:t>
            </a:fld>
            <a:endParaRPr lang="en-US" altLang="zh-CN" sz="1200">
              <a:solidFill>
                <a:srgbClr val="000000"/>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5AE3E26B-B110-46C9-8606-ECE5BFEA3458}"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FFF928B3-67A3-411B-928C-307EF5F374B1}" type="slidenum">
              <a:rPr lang="en-US" altLang="zh-CN" sz="1200">
                <a:latin typeface="Calibri" pitchFamily="34" charset="0"/>
              </a:rPr>
              <a:pPr eaLnBrk="1" hangingPunct="1">
                <a:spcBef>
                  <a:spcPct val="0"/>
                </a:spcBef>
                <a:defRPr/>
              </a:pPr>
              <a:t>22</a:t>
            </a:fld>
            <a:endParaRPr lang="en-US" altLang="zh-CN" sz="1200">
              <a:latin typeface="Calibri" pitchFamily="34" charset="0"/>
            </a:endParaRPr>
          </a:p>
        </p:txBody>
      </p:sp>
      <p:sp>
        <p:nvSpPr>
          <p:cNvPr id="57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144AEE27-B678-4A9B-8E7A-880906D6DE1E}" type="slidenum">
              <a:rPr lang="en-US" altLang="zh-CN" sz="1200">
                <a:latin typeface="Calibri" pitchFamily="34" charset="0"/>
              </a:rPr>
              <a:pPr eaLnBrk="1" hangingPunct="1">
                <a:spcBef>
                  <a:spcPct val="0"/>
                </a:spcBef>
                <a:defRPr/>
              </a:pPr>
              <a:t>23</a:t>
            </a:fld>
            <a:endParaRPr lang="en-US" altLang="zh-CN" sz="1200">
              <a:latin typeface="Calibri" pitchFamily="34" charset="0"/>
            </a:endParaRPr>
          </a:p>
        </p:txBody>
      </p:sp>
      <p:sp>
        <p:nvSpPr>
          <p:cNvPr id="593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DD472843-9235-44F7-84BB-8D2A86E410D1}" type="slidenum">
              <a:rPr lang="en-US" altLang="zh-CN" sz="1200">
                <a:latin typeface="Calibri" pitchFamily="34" charset="0"/>
              </a:rPr>
              <a:pPr eaLnBrk="1" hangingPunct="1">
                <a:spcBef>
                  <a:spcPct val="0"/>
                </a:spcBef>
                <a:defRPr/>
              </a:pPr>
              <a:t>25</a:t>
            </a:fld>
            <a:endParaRPr lang="en-US" altLang="zh-CN" sz="1200">
              <a:latin typeface="Calibri" pitchFamily="34" charset="0"/>
            </a:endParaRPr>
          </a:p>
        </p:txBody>
      </p:sp>
      <p:sp>
        <p:nvSpPr>
          <p:cNvPr id="62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extLst>
            <a:ext uri="{909E8E84-426E-40DD-AFC4-6F175D3DCCD1}"/>
            <a:ext uri="{91240B29-F687-4F45-9708-019B960494DF}"/>
          </a:extLst>
        </p:spPr>
        <p:txBody>
          <a:bodyPr/>
          <a:lstStyle>
            <a:lvl1pPr eaLnBrk="0" hangingPunct="0">
              <a:spcBef>
                <a:spcPts val="1600"/>
              </a:spcBef>
              <a:defRPr sz="1600">
                <a:solidFill>
                  <a:schemeClr val="tx1"/>
                </a:solidFill>
                <a:latin typeface="Trebuchet MS" pitchFamily="34" charset="0"/>
              </a:defRPr>
            </a:lvl1pPr>
            <a:lvl2pPr marL="742950" indent="-285750" eaLnBrk="0" hangingPunct="0">
              <a:spcBef>
                <a:spcPts val="1600"/>
              </a:spcBef>
              <a:defRPr sz="1600">
                <a:solidFill>
                  <a:schemeClr val="tx1"/>
                </a:solidFill>
                <a:latin typeface="Trebuchet MS" pitchFamily="34" charset="0"/>
              </a:defRPr>
            </a:lvl2pPr>
            <a:lvl3pPr marL="1143000" indent="-228600" eaLnBrk="0" hangingPunct="0">
              <a:spcBef>
                <a:spcPts val="1600"/>
              </a:spcBef>
              <a:defRPr sz="1600">
                <a:solidFill>
                  <a:schemeClr val="tx1"/>
                </a:solidFill>
                <a:latin typeface="Trebuchet MS" pitchFamily="34" charset="0"/>
              </a:defRPr>
            </a:lvl3pPr>
            <a:lvl4pPr marL="1600200" indent="-228600" eaLnBrk="0" hangingPunct="0">
              <a:spcBef>
                <a:spcPts val="1600"/>
              </a:spcBef>
              <a:defRPr sz="1600">
                <a:solidFill>
                  <a:schemeClr val="tx1"/>
                </a:solidFill>
                <a:latin typeface="Trebuchet MS" pitchFamily="34" charset="0"/>
              </a:defRPr>
            </a:lvl4pPr>
            <a:lvl5pPr marL="2057400" indent="-228600" eaLnBrk="0" hangingPunct="0">
              <a:spcBef>
                <a:spcPts val="1600"/>
              </a:spcBef>
              <a:defRPr sz="1600">
                <a:solidFill>
                  <a:schemeClr val="tx1"/>
                </a:solidFill>
                <a:latin typeface="Trebuchet MS" pitchFamily="34" charset="0"/>
              </a:defRPr>
            </a:lvl5pPr>
            <a:lvl6pPr marL="2514600" indent="-228600" eaLnBrk="0" fontAlgn="base" hangingPunct="0">
              <a:spcBef>
                <a:spcPts val="1600"/>
              </a:spcBef>
              <a:spcAft>
                <a:spcPct val="0"/>
              </a:spcAft>
              <a:defRPr sz="1600">
                <a:solidFill>
                  <a:schemeClr val="tx1"/>
                </a:solidFill>
                <a:latin typeface="Trebuchet MS" pitchFamily="34" charset="0"/>
              </a:defRPr>
            </a:lvl6pPr>
            <a:lvl7pPr marL="2971800" indent="-228600" eaLnBrk="0" fontAlgn="base" hangingPunct="0">
              <a:spcBef>
                <a:spcPts val="1600"/>
              </a:spcBef>
              <a:spcAft>
                <a:spcPct val="0"/>
              </a:spcAft>
              <a:defRPr sz="1600">
                <a:solidFill>
                  <a:schemeClr val="tx1"/>
                </a:solidFill>
                <a:latin typeface="Trebuchet MS" pitchFamily="34" charset="0"/>
              </a:defRPr>
            </a:lvl7pPr>
            <a:lvl8pPr marL="3429000" indent="-228600" eaLnBrk="0" fontAlgn="base" hangingPunct="0">
              <a:spcBef>
                <a:spcPts val="1600"/>
              </a:spcBef>
              <a:spcAft>
                <a:spcPct val="0"/>
              </a:spcAft>
              <a:defRPr sz="1600">
                <a:solidFill>
                  <a:schemeClr val="tx1"/>
                </a:solidFill>
                <a:latin typeface="Trebuchet MS" pitchFamily="34" charset="0"/>
              </a:defRPr>
            </a:lvl8pPr>
            <a:lvl9pPr marL="3886200" indent="-228600" eaLnBrk="0" fontAlgn="base" hangingPunct="0">
              <a:spcBef>
                <a:spcPts val="1600"/>
              </a:spcBef>
              <a:spcAft>
                <a:spcPct val="0"/>
              </a:spcAft>
              <a:defRPr sz="1600">
                <a:solidFill>
                  <a:schemeClr val="tx1"/>
                </a:solidFill>
                <a:latin typeface="Trebuchet MS" pitchFamily="34" charset="0"/>
              </a:defRPr>
            </a:lvl9pPr>
          </a:lstStyle>
          <a:p>
            <a:pPr eaLnBrk="1" hangingPunct="1">
              <a:spcBef>
                <a:spcPct val="0"/>
              </a:spcBef>
              <a:defRPr/>
            </a:pPr>
            <a:fld id="{CC3C7D74-8230-4825-8DD3-B686D8A34EF0}" type="slidenum">
              <a:rPr lang="en-US" altLang="zh-CN" sz="1200">
                <a:latin typeface="Calibri" pitchFamily="34" charset="0"/>
              </a:rPr>
              <a:pPr eaLnBrk="1" hangingPunct="1">
                <a:spcBef>
                  <a:spcPct val="0"/>
                </a:spcBef>
                <a:defRPr/>
              </a:pPr>
              <a:t>29</a:t>
            </a:fld>
            <a:endParaRPr lang="en-US" altLang="zh-CN" sz="1200">
              <a:latin typeface="Calibri" pitchFamily="34" charset="0"/>
            </a:endParaRPr>
          </a:p>
        </p:txBody>
      </p:sp>
      <p:sp>
        <p:nvSpPr>
          <p:cNvPr id="675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58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E0E16-EC16-4438-BB18-DBB07BA3C836}" type="slidenum">
              <a:rPr lang="zh-TW" altLang="en-US" smtClean="0">
                <a:latin typeface="Arial" charset="0"/>
                <a:ea typeface="ＭＳ Ｐゴシック" pitchFamily="34" charset="-128"/>
              </a:rPr>
              <a:pPr fontAlgn="base">
                <a:spcBef>
                  <a:spcPct val="0"/>
                </a:spcBef>
                <a:spcAft>
                  <a:spcPct val="0"/>
                </a:spcAft>
              </a:pPr>
              <a:t>30</a:t>
            </a:fld>
            <a:endParaRPr lang="en-US" altLang="zh-TW" smtClean="0">
              <a:latin typeface="Arial" charset="0"/>
              <a:ea typeface="ＭＳ Ｐゴシック" pitchFamily="34" charset="-128"/>
            </a:endParaRPr>
          </a:p>
        </p:txBody>
      </p:sp>
      <p:sp>
        <p:nvSpPr>
          <p:cNvPr id="69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6"/>
          <p:cNvSpPr>
            <a:spLocks noChangeArrowheads="1"/>
          </p:cNvSpPr>
          <p:nvPr/>
        </p:nvSpPr>
        <p:spPr bwMode="auto">
          <a:xfrm>
            <a:off x="0" y="6178550"/>
            <a:ext cx="9144000" cy="685800"/>
          </a:xfrm>
          <a:prstGeom prst="rect">
            <a:avLst/>
          </a:prstGeom>
          <a:gradFill rotWithShape="0">
            <a:gsLst>
              <a:gs pos="65000">
                <a:schemeClr val="bg1">
                  <a:alpha val="31000"/>
                </a:schemeClr>
              </a:gs>
              <a:gs pos="100000">
                <a:schemeClr val="bg1">
                  <a:gamma/>
                  <a:tint val="15686"/>
                  <a:invGamma/>
                  <a:alpha val="89999"/>
                </a:schemeClr>
              </a:gs>
            </a:gsLst>
            <a:lin ang="10800000" scaled="0"/>
          </a:gradFill>
          <a:ln w="9525">
            <a:noFill/>
            <a:miter lim="800000"/>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sp>
        <p:nvSpPr>
          <p:cNvPr id="3" name="Line 4"/>
          <p:cNvSpPr>
            <a:spLocks noChangeShapeType="1"/>
          </p:cNvSpPr>
          <p:nvPr/>
        </p:nvSpPr>
        <p:spPr bwMode="auto">
          <a:xfrm flipH="1">
            <a:off x="0" y="6172200"/>
            <a:ext cx="9144000" cy="0"/>
          </a:xfrm>
          <a:prstGeom prst="line">
            <a:avLst/>
          </a:prstGeom>
          <a:noFill/>
          <a:ln w="76200">
            <a:solidFill>
              <a:srgbClr val="0768A9"/>
            </a:solidFill>
            <a:round/>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sp>
        <p:nvSpPr>
          <p:cNvPr id="4" name="Title 1"/>
          <p:cNvSpPr txBox="1">
            <a:spLocks/>
          </p:cNvSpPr>
          <p:nvPr userDrawn="1"/>
        </p:nvSpPr>
        <p:spPr bwMode="auto">
          <a:xfrm>
            <a:off x="2819401" y="1828800"/>
            <a:ext cx="6096000"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eaLnBrk="0" hangingPunct="0">
              <a:defRPr/>
            </a:pPr>
            <a:endParaRPr lang="en-US" sz="3600" dirty="0" smtClean="0">
              <a:solidFill>
                <a:srgbClr val="000000"/>
              </a:solidFill>
              <a:latin typeface="Trebuchet MS"/>
              <a:ea typeface="ＭＳ Ｐゴシック"/>
            </a:endParaRPr>
          </a:p>
        </p:txBody>
      </p:sp>
      <p:pic>
        <p:nvPicPr>
          <p:cNvPr id="5" name="Picture 11" descr="WKH_LOGO_outlined_R_200x63.gif"/>
          <p:cNvPicPr>
            <a:picLocks noChangeAspect="1"/>
          </p:cNvPicPr>
          <p:nvPr userDrawn="1"/>
        </p:nvPicPr>
        <p:blipFill>
          <a:blip r:embed="rId2"/>
          <a:srcRect/>
          <a:stretch>
            <a:fillRect/>
          </a:stretch>
        </p:blipFill>
        <p:spPr bwMode="auto">
          <a:xfrm>
            <a:off x="152400" y="6324600"/>
            <a:ext cx="1990725" cy="461963"/>
          </a:xfrm>
          <a:prstGeom prst="rect">
            <a:avLst/>
          </a:prstGeom>
          <a:noFill/>
          <a:ln w="9525">
            <a:noFill/>
            <a:miter lim="800000"/>
            <a:headEnd/>
            <a:tailEnd/>
          </a:ln>
        </p:spPr>
      </p:pic>
      <p:pic>
        <p:nvPicPr>
          <p:cNvPr id="6" name="Picture 2"/>
          <p:cNvPicPr>
            <a:picLocks noChangeAspect="1" noChangeArrowheads="1"/>
          </p:cNvPicPr>
          <p:nvPr userDrawn="1"/>
        </p:nvPicPr>
        <p:blipFill>
          <a:blip r:embed="rId3"/>
          <a:srcRect/>
          <a:stretch>
            <a:fillRect/>
          </a:stretch>
        </p:blipFill>
        <p:spPr bwMode="auto">
          <a:xfrm>
            <a:off x="4876800" y="6400800"/>
            <a:ext cx="4238625" cy="250825"/>
          </a:xfrm>
          <a:prstGeom prst="rect">
            <a:avLst/>
          </a:prstGeom>
          <a:noFill/>
          <a:ln w="9525">
            <a:noFill/>
            <a:miter lim="800000"/>
            <a:headEnd/>
            <a:tailEnd/>
          </a:ln>
        </p:spPr>
      </p:pic>
      <p:pic>
        <p:nvPicPr>
          <p:cNvPr id="7" name="Picture 10" descr="wkh_ovidrn_logo.png"/>
          <p:cNvPicPr>
            <a:picLocks noChangeAspect="1"/>
          </p:cNvPicPr>
          <p:nvPr userDrawn="1"/>
        </p:nvPicPr>
        <p:blipFill>
          <a:blip r:embed="rId4"/>
          <a:srcRect/>
          <a:stretch>
            <a:fillRect/>
          </a:stretch>
        </p:blipFill>
        <p:spPr bwMode="auto">
          <a:xfrm>
            <a:off x="2343150" y="4951413"/>
            <a:ext cx="4178300" cy="661987"/>
          </a:xfrm>
          <a:prstGeom prst="rect">
            <a:avLst/>
          </a:prstGeom>
          <a:noFill/>
          <a:ln w="9525">
            <a:noFill/>
            <a:miter lim="800000"/>
            <a:headEnd/>
            <a:tailEnd/>
          </a:ln>
        </p:spPr>
      </p:pic>
      <p:pic>
        <p:nvPicPr>
          <p:cNvPr id="8" name="Picture 12" descr="WKH_OVID_CH_LOGO.png"/>
          <p:cNvPicPr>
            <a:picLocks noChangeAspect="1"/>
          </p:cNvPicPr>
          <p:nvPr userDrawn="1"/>
        </p:nvPicPr>
        <p:blipFill>
          <a:blip r:embed="rId5"/>
          <a:srcRect/>
          <a:stretch>
            <a:fillRect/>
          </a:stretch>
        </p:blipFill>
        <p:spPr bwMode="auto">
          <a:xfrm>
            <a:off x="4456113" y="2417763"/>
            <a:ext cx="4446587" cy="547687"/>
          </a:xfrm>
          <a:prstGeom prst="rect">
            <a:avLst/>
          </a:prstGeom>
          <a:noFill/>
          <a:ln w="9525">
            <a:noFill/>
            <a:miter lim="800000"/>
            <a:headEnd/>
            <a:tailEnd/>
          </a:ln>
        </p:spPr>
      </p:pic>
      <p:pic>
        <p:nvPicPr>
          <p:cNvPr id="9" name="Picture 13" descr="ovidmd.jpg"/>
          <p:cNvPicPr>
            <a:picLocks noChangeAspect="1"/>
          </p:cNvPicPr>
          <p:nvPr userDrawn="1"/>
        </p:nvPicPr>
        <p:blipFill>
          <a:blip r:embed="rId6"/>
          <a:srcRect/>
          <a:stretch>
            <a:fillRect/>
          </a:stretch>
        </p:blipFill>
        <p:spPr bwMode="auto">
          <a:xfrm>
            <a:off x="312738" y="2317750"/>
            <a:ext cx="3810000" cy="704850"/>
          </a:xfrm>
          <a:prstGeom prst="rect">
            <a:avLst/>
          </a:prstGeom>
          <a:noFill/>
          <a:ln w="9525">
            <a:noFill/>
            <a:miter lim="800000"/>
            <a:headEnd/>
            <a:tailEnd/>
          </a:ln>
        </p:spPr>
      </p:pic>
      <p:pic>
        <p:nvPicPr>
          <p:cNvPr id="10" name="Picture 14" descr="wkh_ovidsp_logo.png"/>
          <p:cNvPicPr>
            <a:picLocks noChangeAspect="1"/>
          </p:cNvPicPr>
          <p:nvPr userDrawn="1"/>
        </p:nvPicPr>
        <p:blipFill>
          <a:blip r:embed="rId7"/>
          <a:srcRect/>
          <a:stretch>
            <a:fillRect/>
          </a:stretch>
        </p:blipFill>
        <p:spPr bwMode="auto">
          <a:xfrm>
            <a:off x="1855788" y="3692525"/>
            <a:ext cx="5070475" cy="801688"/>
          </a:xfrm>
          <a:prstGeom prst="rect">
            <a:avLst/>
          </a:prstGeom>
          <a:noFill/>
          <a:ln w="9525">
            <a:noFill/>
            <a:miter lim="800000"/>
            <a:headEnd/>
            <a:tailEnd/>
          </a:ln>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5_Title Slide">
    <p:spTree>
      <p:nvGrpSpPr>
        <p:cNvPr id="1" name=""/>
        <p:cNvGrpSpPr/>
        <p:nvPr/>
      </p:nvGrpSpPr>
      <p:grpSpPr>
        <a:xfrm>
          <a:off x="0" y="0"/>
          <a:ext cx="0" cy="0"/>
          <a:chOff x="0" y="0"/>
          <a:chExt cx="0" cy="0"/>
        </a:xfrm>
      </p:grpSpPr>
      <p:pic>
        <p:nvPicPr>
          <p:cNvPr id="4" name="Picture 13" descr="people_ppt_cover.png"/>
          <p:cNvPicPr>
            <a:picLocks noChangeAspect="1"/>
          </p:cNvPicPr>
          <p:nvPr userDrawn="1"/>
        </p:nvPicPr>
        <p:blipFill>
          <a:blip r:embed="rId2"/>
          <a:srcRect/>
          <a:stretch>
            <a:fillRect/>
          </a:stretch>
        </p:blipFill>
        <p:spPr bwMode="auto">
          <a:xfrm>
            <a:off x="2971800" y="3743325"/>
            <a:ext cx="5867400" cy="2047875"/>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C87B5B2D-8525-49DB-851C-A8D6A9876D50}" type="datetimeFigureOut">
              <a:rPr lang="en-US" altLang="zh-CN"/>
              <a:pPr>
                <a:defRPr/>
              </a:pPr>
              <a:t>6/12/2015</a:t>
            </a:fld>
            <a:endParaRPr lang="en-US" altLang="zh-CN"/>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5AB8638-CAE9-47A5-8A3D-289670DCB567}" type="slidenum">
              <a:rPr lang="en-US" altLang="zh-CN"/>
              <a:pPr>
                <a:defRPr/>
              </a:pPr>
              <a:t>‹#›</a:t>
            </a:fld>
            <a:endParaRPr lang="en-US" altLang="zh-CN"/>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5" name="Rectangle 7"/>
          <p:cNvSpPr/>
          <p:nvPr userDrawn="1"/>
        </p:nvSpPr>
        <p:spPr>
          <a:xfrm>
            <a:off x="0" y="6443663"/>
            <a:ext cx="9144000" cy="414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11"/>
          <p:cNvCxnSpPr/>
          <p:nvPr userDrawn="1"/>
        </p:nvCxnSpPr>
        <p:spPr>
          <a:xfrm>
            <a:off x="0" y="6443663"/>
            <a:ext cx="9144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3"/>
          <p:cNvPicPr>
            <a:picLocks noChangeAspect="1"/>
          </p:cNvPicPr>
          <p:nvPr userDrawn="1"/>
        </p:nvPicPr>
        <p:blipFill>
          <a:blip r:embed="rId2"/>
          <a:srcRect/>
          <a:stretch>
            <a:fillRect/>
          </a:stretch>
        </p:blipFill>
        <p:spPr bwMode="auto">
          <a:xfrm>
            <a:off x="608013" y="6491288"/>
            <a:ext cx="1846262" cy="319087"/>
          </a:xfrm>
          <a:prstGeom prst="rect">
            <a:avLst/>
          </a:prstGeom>
          <a:noFill/>
          <a:ln w="9525">
            <a:noFill/>
            <a:miter lim="800000"/>
            <a:headEnd/>
            <a:tailEnd/>
          </a:ln>
        </p:spPr>
      </p:pic>
      <p:sp>
        <p:nvSpPr>
          <p:cNvPr id="9" name="Tijdelijke aanduiding voor tekst 8"/>
          <p:cNvSpPr>
            <a:spLocks noGrp="1"/>
          </p:cNvSpPr>
          <p:nvPr>
            <p:ph type="body" sz="quarter" idx="11"/>
          </p:nvPr>
        </p:nvSpPr>
        <p:spPr>
          <a:xfrm>
            <a:off x="467544" y="224644"/>
            <a:ext cx="8208000" cy="504056"/>
          </a:xfrm>
        </p:spPr>
        <p:txBody>
          <a:bodyPr lIns="0" tIns="0" rIns="0" bIns="0">
            <a:noAutofit/>
          </a:bodyPr>
          <a:lstStyle>
            <a:lvl1pPr marL="0" indent="0">
              <a:buNone/>
              <a:defRPr sz="2800" b="1">
                <a:solidFill>
                  <a:schemeClr val="accent1"/>
                </a:solidFill>
              </a:defRPr>
            </a:lvl1pPr>
          </a:lstStyle>
          <a:p>
            <a:pPr lvl="0"/>
            <a:r>
              <a:rPr lang="en-US" smtClean="0"/>
              <a:t>Click to edit Master text styles</a:t>
            </a:r>
          </a:p>
        </p:txBody>
      </p:sp>
      <p:sp>
        <p:nvSpPr>
          <p:cNvPr id="11" name="Tijdelijke aanduiding voor tekst 10"/>
          <p:cNvSpPr>
            <a:spLocks noGrp="1"/>
          </p:cNvSpPr>
          <p:nvPr>
            <p:ph type="body" sz="quarter" idx="12"/>
          </p:nvPr>
        </p:nvSpPr>
        <p:spPr>
          <a:xfrm>
            <a:off x="467544" y="1412776"/>
            <a:ext cx="8208000" cy="4779220"/>
          </a:xfrm>
        </p:spPr>
        <p:txBody>
          <a:bodyPr lIns="0" tIns="0" rIns="0" bIns="0">
            <a:noAutofit/>
          </a:bodyPr>
          <a:lstStyle>
            <a:lvl1pPr marL="0" indent="0" algn="l">
              <a:buSzPct val="90000"/>
              <a:buFontTx/>
              <a:buNone/>
              <a:defRPr sz="1800" b="0" i="1">
                <a:solidFill>
                  <a:srgbClr val="757575"/>
                </a:solidFill>
              </a:defRPr>
            </a:lvl1pPr>
            <a:lvl2pPr>
              <a:buFontTx/>
              <a:buNone/>
              <a:defRPr sz="2000"/>
            </a:lvl2pPr>
            <a:lvl3pPr>
              <a:buFontTx/>
              <a:buNone/>
              <a:defRPr sz="2000"/>
            </a:lvl3pPr>
            <a:lvl4pPr>
              <a:buFontTx/>
              <a:buNone/>
              <a:defRPr sz="2000"/>
            </a:lvl4pPr>
            <a:lvl5pPr>
              <a:buFontTx/>
              <a:buNone/>
              <a:defRPr sz="2000"/>
            </a:lvl5pPr>
          </a:lstStyle>
          <a:p>
            <a:pPr lvl="0"/>
            <a:r>
              <a:rPr lang="en-US" smtClean="0"/>
              <a:t>Click to edit Master text styles</a:t>
            </a:r>
          </a:p>
        </p:txBody>
      </p:sp>
      <p:sp>
        <p:nvSpPr>
          <p:cNvPr id="15" name="Text Placeholder 14"/>
          <p:cNvSpPr>
            <a:spLocks noGrp="1"/>
          </p:cNvSpPr>
          <p:nvPr>
            <p:ph type="body" sz="quarter" idx="17"/>
          </p:nvPr>
        </p:nvSpPr>
        <p:spPr>
          <a:xfrm>
            <a:off x="467088" y="764644"/>
            <a:ext cx="8208912" cy="504056"/>
          </a:xfrm>
        </p:spPr>
        <p:txBody>
          <a:bodyPr/>
          <a:lstStyle>
            <a:lvl1pPr marL="0" indent="0">
              <a:buNone/>
              <a:defRPr sz="2400" i="1">
                <a:latin typeface="+mn-lt"/>
              </a:defRPr>
            </a:lvl1pPr>
            <a:lvl2pPr marL="0" indent="0">
              <a:buNone/>
              <a:defRPr sz="2400" i="1">
                <a:latin typeface="+mn-lt"/>
              </a:defRPr>
            </a:lvl2pPr>
            <a:lvl3pPr marL="0" indent="0">
              <a:buNone/>
              <a:defRPr sz="2400" i="1">
                <a:latin typeface="+mn-lt"/>
              </a:defRPr>
            </a:lvl3pPr>
            <a:lvl4pPr marL="0" indent="0">
              <a:buNone/>
              <a:defRPr sz="2400" i="1">
                <a:latin typeface="+mn-lt"/>
              </a:defRPr>
            </a:lvl4pPr>
            <a:lvl5pPr marL="0" indent="0">
              <a:buNone/>
              <a:defRPr sz="2400" i="1">
                <a:latin typeface="+mn-lt"/>
              </a:defRPr>
            </a:lvl5pPr>
          </a:lstStyle>
          <a:p>
            <a:pPr lvl="0"/>
            <a:r>
              <a:rPr lang="en-US" smtClean="0"/>
              <a:t>Click to edit Master text styles</a:t>
            </a:r>
          </a:p>
        </p:txBody>
      </p:sp>
      <p:sp>
        <p:nvSpPr>
          <p:cNvPr id="8" name="Date Placeholder 2"/>
          <p:cNvSpPr>
            <a:spLocks noGrp="1"/>
          </p:cNvSpPr>
          <p:nvPr>
            <p:ph type="dt" sz="half" idx="18"/>
          </p:nvPr>
        </p:nvSpPr>
        <p:spPr>
          <a:xfrm>
            <a:off x="6767513" y="6526213"/>
            <a:ext cx="1404937" cy="365125"/>
          </a:xfrm>
          <a:prstGeom prst="rect">
            <a:avLst/>
          </a:prstGeom>
        </p:spPr>
        <p:txBody>
          <a:bodyPr/>
          <a:lstStyle>
            <a:lvl1pPr>
              <a:defRPr/>
            </a:lvl1pPr>
          </a:lstStyle>
          <a:p>
            <a:pPr>
              <a:defRPr/>
            </a:pPr>
            <a:r>
              <a:rPr lang="nl-NL"/>
              <a:t>Date</a:t>
            </a:r>
            <a:endParaRPr lang="en-US"/>
          </a:p>
        </p:txBody>
      </p:sp>
      <p:sp>
        <p:nvSpPr>
          <p:cNvPr id="10" name="Footer Placeholder 3"/>
          <p:cNvSpPr>
            <a:spLocks noGrp="1"/>
          </p:cNvSpPr>
          <p:nvPr>
            <p:ph type="ftr" sz="quarter" idx="19"/>
          </p:nvPr>
        </p:nvSpPr>
        <p:spPr>
          <a:xfrm>
            <a:off x="2843213" y="6526213"/>
            <a:ext cx="3889375" cy="365125"/>
          </a:xfrm>
          <a:prstGeom prst="rect">
            <a:avLst/>
          </a:prstGeom>
        </p:spPr>
        <p:txBody>
          <a:bodyPr/>
          <a:lstStyle>
            <a:lvl1pPr>
              <a:defRPr/>
            </a:lvl1pPr>
          </a:lstStyle>
          <a:p>
            <a:pPr>
              <a:defRPr/>
            </a:pPr>
            <a:r>
              <a:rPr lang="en-US"/>
              <a:t>Presentation</a:t>
            </a:r>
          </a:p>
        </p:txBody>
      </p:sp>
      <p:sp>
        <p:nvSpPr>
          <p:cNvPr id="12" name="Slide Number Placeholder 4"/>
          <p:cNvSpPr>
            <a:spLocks noGrp="1"/>
          </p:cNvSpPr>
          <p:nvPr>
            <p:ph type="sldNum" sz="quarter" idx="20"/>
          </p:nvPr>
        </p:nvSpPr>
        <p:spPr>
          <a:xfrm>
            <a:off x="8199438" y="6526213"/>
            <a:ext cx="549275" cy="365125"/>
          </a:xfrm>
          <a:prstGeom prst="rect">
            <a:avLst/>
          </a:prstGeom>
        </p:spPr>
        <p:txBody>
          <a:bodyPr/>
          <a:lstStyle>
            <a:lvl1pPr>
              <a:defRPr/>
            </a:lvl1pPr>
          </a:lstStyle>
          <a:p>
            <a:pPr>
              <a:defRPr/>
            </a:pPr>
            <a:fld id="{02054DBB-BC5A-47D4-94B4-84FBA7613419}" type="slidenum">
              <a:rPr lang="en-US"/>
              <a:pPr>
                <a:defRPr/>
              </a:pPr>
              <a:t>‹#›</a:t>
            </a:fld>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6"/>
          <p:cNvSpPr>
            <a:spLocks noChangeArrowheads="1"/>
          </p:cNvSpPr>
          <p:nvPr/>
        </p:nvSpPr>
        <p:spPr bwMode="auto">
          <a:xfrm>
            <a:off x="0" y="6178550"/>
            <a:ext cx="9144000" cy="685800"/>
          </a:xfrm>
          <a:prstGeom prst="rect">
            <a:avLst/>
          </a:prstGeom>
          <a:gradFill rotWithShape="0">
            <a:gsLst>
              <a:gs pos="65000">
                <a:schemeClr val="bg1">
                  <a:alpha val="31000"/>
                </a:schemeClr>
              </a:gs>
              <a:gs pos="100000">
                <a:schemeClr val="bg1">
                  <a:gamma/>
                  <a:tint val="15686"/>
                  <a:invGamma/>
                  <a:alpha val="89999"/>
                </a:schemeClr>
              </a:gs>
            </a:gsLst>
            <a:lin ang="10800000" scaled="0"/>
          </a:gradFill>
          <a:ln w="9525">
            <a:noFill/>
            <a:miter lim="800000"/>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sp>
        <p:nvSpPr>
          <p:cNvPr id="5" name="Line 4"/>
          <p:cNvSpPr>
            <a:spLocks noChangeShapeType="1"/>
          </p:cNvSpPr>
          <p:nvPr/>
        </p:nvSpPr>
        <p:spPr bwMode="auto">
          <a:xfrm flipH="1">
            <a:off x="0" y="6172200"/>
            <a:ext cx="9144000" cy="0"/>
          </a:xfrm>
          <a:prstGeom prst="line">
            <a:avLst/>
          </a:prstGeom>
          <a:noFill/>
          <a:ln w="76200">
            <a:solidFill>
              <a:srgbClr val="0768A9"/>
            </a:solidFill>
            <a:round/>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pic>
        <p:nvPicPr>
          <p:cNvPr id="6" name="Picture 10" descr="WKH_OSP logo"/>
          <p:cNvPicPr>
            <a:picLocks noChangeAspect="1" noChangeArrowheads="1"/>
          </p:cNvPicPr>
          <p:nvPr/>
        </p:nvPicPr>
        <p:blipFill>
          <a:blip r:embed="rId2"/>
          <a:srcRect/>
          <a:stretch>
            <a:fillRect/>
          </a:stretch>
        </p:blipFill>
        <p:spPr bwMode="auto">
          <a:xfrm>
            <a:off x="2667000" y="6172200"/>
            <a:ext cx="2057400" cy="714375"/>
          </a:xfrm>
          <a:prstGeom prst="rect">
            <a:avLst/>
          </a:prstGeom>
          <a:noFill/>
          <a:ln w="9525">
            <a:noFill/>
            <a:miter lim="800000"/>
            <a:headEnd/>
            <a:tailEnd/>
          </a:ln>
        </p:spPr>
      </p:pic>
      <p:pic>
        <p:nvPicPr>
          <p:cNvPr id="7" name="Picture 13" descr="people_ppt_cover.png"/>
          <p:cNvPicPr>
            <a:picLocks noChangeAspect="1"/>
          </p:cNvPicPr>
          <p:nvPr userDrawn="1"/>
        </p:nvPicPr>
        <p:blipFill>
          <a:blip r:embed="rId3"/>
          <a:srcRect/>
          <a:stretch>
            <a:fillRect/>
          </a:stretch>
        </p:blipFill>
        <p:spPr bwMode="auto">
          <a:xfrm>
            <a:off x="2971800" y="3743325"/>
            <a:ext cx="5867400" cy="2047875"/>
          </a:xfrm>
          <a:prstGeom prst="rect">
            <a:avLst/>
          </a:prstGeom>
          <a:noFill/>
          <a:ln w="9525">
            <a:noFill/>
            <a:miter lim="800000"/>
            <a:headEnd/>
            <a:tailEnd/>
          </a:ln>
        </p:spPr>
      </p:pic>
      <p:pic>
        <p:nvPicPr>
          <p:cNvPr id="8" name="Picture 9" descr="vertical brick"/>
          <p:cNvPicPr>
            <a:picLocks noChangeAspect="1" noChangeArrowheads="1"/>
          </p:cNvPicPr>
          <p:nvPr/>
        </p:nvPicPr>
        <p:blipFill>
          <a:blip r:embed="rId4"/>
          <a:srcRect/>
          <a:stretch>
            <a:fillRect/>
          </a:stretch>
        </p:blipFill>
        <p:spPr bwMode="auto">
          <a:xfrm>
            <a:off x="457200" y="903288"/>
            <a:ext cx="2378075" cy="4735512"/>
          </a:xfrm>
          <a:prstGeom prst="rect">
            <a:avLst/>
          </a:prstGeom>
          <a:noFill/>
          <a:ln w="9525">
            <a:noFill/>
            <a:miter lim="800000"/>
            <a:headEnd/>
            <a:tailEnd/>
          </a:ln>
        </p:spPr>
      </p:pic>
      <p:sp>
        <p:nvSpPr>
          <p:cNvPr id="9" name="Title 1"/>
          <p:cNvSpPr txBox="1">
            <a:spLocks/>
          </p:cNvSpPr>
          <p:nvPr userDrawn="1"/>
        </p:nvSpPr>
        <p:spPr bwMode="auto">
          <a:xfrm>
            <a:off x="2819401" y="1828800"/>
            <a:ext cx="6096000"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eaLnBrk="0" hangingPunct="0">
              <a:defRPr/>
            </a:pPr>
            <a:endParaRPr lang="en-US" sz="3600" dirty="0" smtClean="0">
              <a:solidFill>
                <a:srgbClr val="000000"/>
              </a:solidFill>
              <a:latin typeface="Trebuchet MS"/>
              <a:ea typeface="ＭＳ Ｐゴシック"/>
            </a:endParaRPr>
          </a:p>
        </p:txBody>
      </p:sp>
      <p:sp>
        <p:nvSpPr>
          <p:cNvPr id="441349" name="Rectangle 5"/>
          <p:cNvSpPr>
            <a:spLocks noGrp="1" noChangeArrowheads="1"/>
          </p:cNvSpPr>
          <p:nvPr>
            <p:ph type="ctrTitle" sz="quarter"/>
          </p:nvPr>
        </p:nvSpPr>
        <p:spPr>
          <a:xfrm>
            <a:off x="4191000" y="6324600"/>
            <a:ext cx="4876800" cy="609600"/>
          </a:xfrm>
          <a:noFill/>
          <a:ln>
            <a:noFill/>
          </a:ln>
        </p:spPr>
        <p:txBody>
          <a:bodyPr/>
          <a:lstStyle>
            <a:lvl1pPr marL="406400" indent="0">
              <a:spcBef>
                <a:spcPct val="20000"/>
              </a:spcBef>
              <a:defRPr sz="2000" i="1">
                <a:solidFill>
                  <a:srgbClr val="0768A9"/>
                </a:solidFill>
              </a:defRPr>
            </a:lvl1pPr>
          </a:lstStyle>
          <a:p>
            <a:r>
              <a:rPr lang="en-US" smtClean="0"/>
              <a:t>Click to edit Master title style</a:t>
            </a:r>
            <a:endParaRPr lang="en-US" dirty="0"/>
          </a:p>
        </p:txBody>
      </p:sp>
      <p:sp>
        <p:nvSpPr>
          <p:cNvPr id="441352" name="Rectangle 8"/>
          <p:cNvSpPr>
            <a:spLocks noGrp="1" noChangeArrowheads="1"/>
          </p:cNvSpPr>
          <p:nvPr>
            <p:ph type="subTitle" sz="quarter" idx="1"/>
          </p:nvPr>
        </p:nvSpPr>
        <p:spPr>
          <a:xfrm>
            <a:off x="609600" y="4114800"/>
            <a:ext cx="2133600" cy="1295400"/>
          </a:xfrm>
        </p:spPr>
        <p:txBody>
          <a:bodyPr lIns="91440" anchor="b"/>
          <a:lstStyle>
            <a:lvl1pPr marL="0" indent="0">
              <a:buFontTx/>
              <a:buNone/>
              <a:defRPr b="1" baseline="2000"/>
            </a:lvl1pPr>
          </a:lstStyle>
          <a:p>
            <a:r>
              <a:rPr lang="en-US" dirty="0"/>
              <a:t>Click to edit Master subtitle style</a:t>
            </a: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6"/>
          <p:cNvCxnSpPr/>
          <p:nvPr userDrawn="1"/>
        </p:nvCxnSpPr>
        <p:spPr>
          <a:xfrm>
            <a:off x="304800" y="838200"/>
            <a:ext cx="8458200" cy="1588"/>
          </a:xfrm>
          <a:prstGeom prst="line">
            <a:avLst/>
          </a:prstGeom>
          <a:ln w="63500">
            <a:solidFill>
              <a:srgbClr val="0768A9"/>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0"/>
            <a:ext cx="8641773" cy="933450"/>
          </a:xfrm>
          <a:noFill/>
          <a:ln w="12700" cmpd="dbl">
            <a:noFill/>
          </a:ln>
        </p:spPr>
        <p:txBody>
          <a:bodyPr/>
          <a:lstStyle>
            <a:lvl1pPr marL="0" inden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
      <p:bgPr>
        <a:solidFill>
          <a:srgbClr val="FFFFFF"/>
        </a:solidFill>
        <a:effectLst/>
      </p:bgPr>
    </p:bg>
    <p:spTree>
      <p:nvGrpSpPr>
        <p:cNvPr id="1" name=""/>
        <p:cNvGrpSpPr/>
        <p:nvPr/>
      </p:nvGrpSpPr>
      <p:grpSpPr>
        <a:xfrm>
          <a:off x="0" y="0"/>
          <a:ext cx="0" cy="0"/>
          <a:chOff x="0" y="0"/>
          <a:chExt cx="0" cy="0"/>
        </a:xfrm>
      </p:grpSpPr>
      <p:pic>
        <p:nvPicPr>
          <p:cNvPr id="2" name="Picture 5" descr="cone_flower_black_72_cover"/>
          <p:cNvPicPr>
            <a:picLocks noChangeAspect="1" noChangeArrowheads="1"/>
          </p:cNvPicPr>
          <p:nvPr userDrawn="1"/>
        </p:nvPicPr>
        <p:blipFill>
          <a:blip r:embed="rId2"/>
          <a:srcRect/>
          <a:stretch>
            <a:fillRect/>
          </a:stretch>
        </p:blipFill>
        <p:spPr bwMode="auto">
          <a:xfrm>
            <a:off x="4763" y="1588"/>
            <a:ext cx="9136062" cy="6856412"/>
          </a:xfrm>
          <a:prstGeom prst="rect">
            <a:avLst/>
          </a:prstGeom>
          <a:noFill/>
          <a:ln w="9525">
            <a:noFill/>
            <a:miter lim="800000"/>
            <a:headEnd/>
            <a:tailEnd/>
          </a:ln>
        </p:spPr>
      </p:pic>
      <p:sp>
        <p:nvSpPr>
          <p:cNvPr id="3" name="Rectangle 5"/>
          <p:cNvSpPr>
            <a:spLocks noChangeArrowheads="1"/>
          </p:cNvSpPr>
          <p:nvPr userDrawn="1"/>
        </p:nvSpPr>
        <p:spPr bwMode="auto">
          <a:xfrm>
            <a:off x="0" y="3962400"/>
            <a:ext cx="4419600" cy="2133600"/>
          </a:xfrm>
          <a:prstGeom prst="rect">
            <a:avLst/>
          </a:prstGeom>
          <a:solidFill>
            <a:srgbClr val="0768A9">
              <a:alpha val="91000"/>
            </a:srgbClr>
          </a:solidFill>
          <a:ln w="9525">
            <a:noFill/>
            <a:miter lim="800000"/>
            <a:headEnd/>
            <a:tailEnd/>
          </a:ln>
        </p:spPr>
        <p:txBody>
          <a:bodyPr anchor="ctr"/>
          <a:lstStyle/>
          <a:p>
            <a:pPr marL="457200" fontAlgn="auto">
              <a:spcBef>
                <a:spcPts val="0"/>
              </a:spcBef>
              <a:spcAft>
                <a:spcPts val="0"/>
              </a:spcAft>
              <a:defRPr/>
            </a:pPr>
            <a:r>
              <a:rPr lang="en-US" sz="3800" dirty="0">
                <a:solidFill>
                  <a:srgbClr val="FFFFFF"/>
                </a:solidFill>
                <a:latin typeface="Trebuchet MS" pitchFamily="80" charset="0"/>
                <a:ea typeface="ＭＳ Ｐゴシック"/>
              </a:rPr>
              <a:t>Questions.</a:t>
            </a:r>
            <a:br>
              <a:rPr lang="en-US" sz="3800" dirty="0">
                <a:solidFill>
                  <a:srgbClr val="FFFFFF"/>
                </a:solidFill>
                <a:latin typeface="Trebuchet MS" pitchFamily="80" charset="0"/>
                <a:ea typeface="ＭＳ Ｐゴシック"/>
              </a:rPr>
            </a:br>
            <a:r>
              <a:rPr lang="en-US" sz="3800" dirty="0">
                <a:solidFill>
                  <a:srgbClr val="FFFFFF"/>
                </a:solidFill>
                <a:latin typeface="Trebuchet MS" pitchFamily="80" charset="0"/>
                <a:ea typeface="ＭＳ Ｐゴシック"/>
              </a:rPr>
              <a:t/>
            </a:r>
            <a:br>
              <a:rPr lang="en-US" sz="3800" dirty="0">
                <a:solidFill>
                  <a:srgbClr val="FFFFFF"/>
                </a:solidFill>
                <a:latin typeface="Trebuchet MS" pitchFamily="80" charset="0"/>
                <a:ea typeface="ＭＳ Ｐゴシック"/>
              </a:rPr>
            </a:br>
            <a:endParaRPr lang="en-US" sz="3800" i="1" dirty="0">
              <a:solidFill>
                <a:srgbClr val="FFFFFF"/>
              </a:solidFill>
              <a:latin typeface="Trebuchet MS" pitchFamily="80" charset="0"/>
              <a:ea typeface="ＭＳ Ｐゴシック"/>
            </a:endParaRPr>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3962400" y="6324600"/>
            <a:ext cx="1066800" cy="476250"/>
          </a:xfrm>
          <a:prstGeom prst="rect">
            <a:avLst/>
          </a:prstGeom>
        </p:spPr>
        <p:txBody>
          <a:bodyPr/>
          <a:lstStyle>
            <a:lvl1pPr fontAlgn="auto">
              <a:spcBef>
                <a:spcPts val="0"/>
              </a:spcBef>
              <a:spcAft>
                <a:spcPts val="0"/>
              </a:spcAft>
              <a:defRPr>
                <a:solidFill>
                  <a:srgbClr val="000000"/>
                </a:solidFill>
                <a:latin typeface="Trebuchet MS"/>
                <a:ea typeface="ＭＳ Ｐゴシック"/>
                <a:cs typeface="+mn-cs"/>
              </a:defRPr>
            </a:lvl1pPr>
          </a:lstStyle>
          <a:p>
            <a:pPr>
              <a:defRPr/>
            </a:pPr>
            <a:fld id="{21DE08FC-41DA-483E-A0CC-8E56F21D9AF3}" type="slidenum">
              <a:rPr lang="en-US"/>
              <a:pPr>
                <a:defRPr/>
              </a:pPr>
              <a:t>‹#›</a:t>
            </a:fld>
            <a:endParaRPr lang="en-US" dirty="0"/>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6000"/>
            </a:lvl1pPr>
          </a:lstStyle>
          <a:p>
            <a:r>
              <a:rPr lang="en-US"/>
              <a:t>Click to edit Master title style</a:t>
            </a:r>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3" name="Rectangle 6"/>
          <p:cNvSpPr>
            <a:spLocks noChangeArrowheads="1"/>
          </p:cNvSpPr>
          <p:nvPr/>
        </p:nvSpPr>
        <p:spPr bwMode="auto">
          <a:xfrm>
            <a:off x="0" y="6178550"/>
            <a:ext cx="9144000" cy="685800"/>
          </a:xfrm>
          <a:prstGeom prst="rect">
            <a:avLst/>
          </a:prstGeom>
          <a:gradFill rotWithShape="0">
            <a:gsLst>
              <a:gs pos="65000">
                <a:schemeClr val="bg1">
                  <a:alpha val="31000"/>
                </a:schemeClr>
              </a:gs>
              <a:gs pos="100000">
                <a:schemeClr val="bg1">
                  <a:gamma/>
                  <a:tint val="15686"/>
                  <a:invGamma/>
                  <a:alpha val="89999"/>
                </a:schemeClr>
              </a:gs>
            </a:gsLst>
            <a:lin ang="10800000" scaled="0"/>
          </a:gradFill>
          <a:ln w="9525">
            <a:noFill/>
            <a:miter lim="800000"/>
            <a:headEnd/>
            <a:tailEnd/>
          </a:ln>
        </p:spPr>
        <p:txBody>
          <a:bodyPr wrap="none" anchor="ctr"/>
          <a:lstStyle/>
          <a:p>
            <a:pPr>
              <a:defRPr/>
            </a:pPr>
            <a:endParaRPr lang="en-US" sz="1400" dirty="0">
              <a:ea typeface="+mn-ea"/>
            </a:endParaRPr>
          </a:p>
        </p:txBody>
      </p:sp>
      <p:sp>
        <p:nvSpPr>
          <p:cNvPr id="4" name="Line 4"/>
          <p:cNvSpPr>
            <a:spLocks noChangeShapeType="1"/>
          </p:cNvSpPr>
          <p:nvPr/>
        </p:nvSpPr>
        <p:spPr bwMode="auto">
          <a:xfrm flipH="1">
            <a:off x="0" y="6172200"/>
            <a:ext cx="9144000" cy="0"/>
          </a:xfrm>
          <a:prstGeom prst="line">
            <a:avLst/>
          </a:prstGeom>
          <a:noFill/>
          <a:ln w="76200">
            <a:solidFill>
              <a:srgbClr val="0768A9"/>
            </a:solidFill>
            <a:round/>
            <a:headEnd/>
            <a:tailEnd/>
          </a:ln>
        </p:spPr>
        <p:txBody>
          <a:bodyPr wrap="none" anchor="ctr"/>
          <a:lstStyle/>
          <a:p>
            <a:pPr>
              <a:defRPr/>
            </a:pPr>
            <a:endParaRPr lang="en-US" sz="1400" dirty="0">
              <a:ea typeface="+mn-ea"/>
            </a:endParaRPr>
          </a:p>
        </p:txBody>
      </p:sp>
      <p:pic>
        <p:nvPicPr>
          <p:cNvPr id="5" name="Picture 13" descr="people_ppt_cover.png"/>
          <p:cNvPicPr>
            <a:picLocks noChangeAspect="1"/>
          </p:cNvPicPr>
          <p:nvPr userDrawn="1"/>
        </p:nvPicPr>
        <p:blipFill>
          <a:blip r:embed="rId2"/>
          <a:srcRect/>
          <a:stretch>
            <a:fillRect/>
          </a:stretch>
        </p:blipFill>
        <p:spPr bwMode="auto">
          <a:xfrm>
            <a:off x="2971800" y="3743325"/>
            <a:ext cx="5867400" cy="2047875"/>
          </a:xfrm>
          <a:prstGeom prst="rect">
            <a:avLst/>
          </a:prstGeom>
          <a:noFill/>
          <a:ln w="9525">
            <a:noFill/>
            <a:miter lim="800000"/>
            <a:headEnd/>
            <a:tailEnd/>
          </a:ln>
        </p:spPr>
      </p:pic>
      <p:pic>
        <p:nvPicPr>
          <p:cNvPr id="6" name="Picture 9" descr="vertical brick"/>
          <p:cNvPicPr>
            <a:picLocks noChangeAspect="1" noChangeArrowheads="1"/>
          </p:cNvPicPr>
          <p:nvPr/>
        </p:nvPicPr>
        <p:blipFill>
          <a:blip r:embed="rId3"/>
          <a:srcRect/>
          <a:stretch>
            <a:fillRect/>
          </a:stretch>
        </p:blipFill>
        <p:spPr bwMode="auto">
          <a:xfrm>
            <a:off x="457200" y="903288"/>
            <a:ext cx="2378075" cy="4735512"/>
          </a:xfrm>
          <a:prstGeom prst="rect">
            <a:avLst/>
          </a:prstGeom>
          <a:noFill/>
          <a:ln w="9525">
            <a:noFill/>
            <a:miter lim="800000"/>
            <a:headEnd/>
            <a:tailEnd/>
          </a:ln>
        </p:spPr>
      </p:pic>
      <p:pic>
        <p:nvPicPr>
          <p:cNvPr id="7" name="Picture 9" descr="ovid_lww.png"/>
          <p:cNvPicPr>
            <a:picLocks noChangeAspect="1"/>
          </p:cNvPicPr>
          <p:nvPr userDrawn="1"/>
        </p:nvPicPr>
        <p:blipFill>
          <a:blip r:embed="rId4"/>
          <a:srcRect/>
          <a:stretch>
            <a:fillRect/>
          </a:stretch>
        </p:blipFill>
        <p:spPr bwMode="auto">
          <a:xfrm>
            <a:off x="533400" y="3295650"/>
            <a:ext cx="2171700" cy="1352550"/>
          </a:xfrm>
          <a:prstGeom prst="rect">
            <a:avLst/>
          </a:prstGeom>
          <a:noFill/>
          <a:ln w="9525">
            <a:noFill/>
            <a:miter lim="800000"/>
            <a:headEnd/>
            <a:tailEnd/>
          </a:ln>
        </p:spPr>
      </p:pic>
      <p:sp>
        <p:nvSpPr>
          <p:cNvPr id="441352" name="Rectangle 8"/>
          <p:cNvSpPr>
            <a:spLocks noGrp="1" noChangeArrowheads="1"/>
          </p:cNvSpPr>
          <p:nvPr>
            <p:ph type="subTitle" sz="quarter" idx="1"/>
          </p:nvPr>
        </p:nvSpPr>
        <p:spPr>
          <a:xfrm>
            <a:off x="609600" y="4114800"/>
            <a:ext cx="2133600" cy="1295400"/>
          </a:xfrm>
        </p:spPr>
        <p:txBody>
          <a:bodyPr lIns="91440" anchor="b"/>
          <a:lstStyle>
            <a:lvl1pPr marL="0" indent="0">
              <a:buFontTx/>
              <a:buNone/>
              <a:defRPr b="1" baseline="2000"/>
            </a:lvl1pPr>
          </a:lstStyle>
          <a:p>
            <a:r>
              <a:rPr lang="en-US" dirty="0"/>
              <a:t>Click to edit Master subtitle style</a:t>
            </a: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6"/>
          <p:cNvCxnSpPr/>
          <p:nvPr userDrawn="1"/>
        </p:nvCxnSpPr>
        <p:spPr>
          <a:xfrm>
            <a:off x="304800" y="838200"/>
            <a:ext cx="8458200" cy="1588"/>
          </a:xfrm>
          <a:prstGeom prst="line">
            <a:avLst/>
          </a:prstGeom>
          <a:ln w="63500">
            <a:solidFill>
              <a:srgbClr val="0768A9"/>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0"/>
            <a:ext cx="8641773" cy="933450"/>
          </a:xfrm>
          <a:noFill/>
          <a:ln w="12700" cmpd="dbl">
            <a:noFill/>
          </a:ln>
        </p:spPr>
        <p:txBody>
          <a:bodyPr/>
          <a:lstStyle>
            <a:lvl1pPr marL="0" inden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47800"/>
            <a:ext cx="8105775"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Rectangle 6"/>
          <p:cNvSpPr>
            <a:spLocks noChangeArrowheads="1"/>
          </p:cNvSpPr>
          <p:nvPr/>
        </p:nvSpPr>
        <p:spPr bwMode="auto">
          <a:xfrm>
            <a:off x="0" y="6178550"/>
            <a:ext cx="9144000" cy="685800"/>
          </a:xfrm>
          <a:prstGeom prst="rect">
            <a:avLst/>
          </a:prstGeom>
          <a:gradFill rotWithShape="0">
            <a:gsLst>
              <a:gs pos="65000">
                <a:schemeClr val="bg1">
                  <a:alpha val="31000"/>
                </a:schemeClr>
              </a:gs>
              <a:gs pos="100000">
                <a:schemeClr val="bg1">
                  <a:gamma/>
                  <a:tint val="15686"/>
                  <a:invGamma/>
                  <a:alpha val="89999"/>
                </a:schemeClr>
              </a:gs>
            </a:gsLst>
            <a:lin ang="10800000" scaled="0"/>
          </a:gradFill>
          <a:ln w="9525">
            <a:noFill/>
            <a:miter lim="800000"/>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sp>
        <p:nvSpPr>
          <p:cNvPr id="4" name="Line 4"/>
          <p:cNvSpPr>
            <a:spLocks noChangeShapeType="1"/>
          </p:cNvSpPr>
          <p:nvPr/>
        </p:nvSpPr>
        <p:spPr bwMode="auto">
          <a:xfrm flipH="1">
            <a:off x="0" y="6172200"/>
            <a:ext cx="9144000" cy="0"/>
          </a:xfrm>
          <a:prstGeom prst="line">
            <a:avLst/>
          </a:prstGeom>
          <a:noFill/>
          <a:ln w="76200">
            <a:solidFill>
              <a:srgbClr val="0768A9"/>
            </a:solidFill>
            <a:round/>
            <a:headEnd/>
            <a:tailEnd/>
          </a:ln>
        </p:spPr>
        <p:txBody>
          <a:bodyPr wrap="none" anchor="ctr"/>
          <a:lstStyle/>
          <a:p>
            <a:pPr fontAlgn="auto">
              <a:spcBef>
                <a:spcPts val="0"/>
              </a:spcBef>
              <a:spcAft>
                <a:spcPts val="0"/>
              </a:spcAft>
              <a:defRPr/>
            </a:pPr>
            <a:endParaRPr lang="en-US" sz="1400" dirty="0">
              <a:solidFill>
                <a:srgbClr val="000000"/>
              </a:solidFill>
              <a:ea typeface="ＭＳ Ｐゴシック"/>
            </a:endParaRPr>
          </a:p>
        </p:txBody>
      </p:sp>
      <p:pic>
        <p:nvPicPr>
          <p:cNvPr id="5" name="Picture 13" descr="people_ppt_cover.png"/>
          <p:cNvPicPr>
            <a:picLocks noChangeAspect="1"/>
          </p:cNvPicPr>
          <p:nvPr userDrawn="1"/>
        </p:nvPicPr>
        <p:blipFill>
          <a:blip r:embed="rId2"/>
          <a:srcRect/>
          <a:stretch>
            <a:fillRect/>
          </a:stretch>
        </p:blipFill>
        <p:spPr bwMode="auto">
          <a:xfrm>
            <a:off x="2971800" y="3743325"/>
            <a:ext cx="5867400" cy="2047875"/>
          </a:xfrm>
          <a:prstGeom prst="rect">
            <a:avLst/>
          </a:prstGeom>
          <a:noFill/>
          <a:ln w="9525">
            <a:noFill/>
            <a:miter lim="800000"/>
            <a:headEnd/>
            <a:tailEnd/>
          </a:ln>
        </p:spPr>
      </p:pic>
      <p:pic>
        <p:nvPicPr>
          <p:cNvPr id="6" name="Picture 9" descr="vertical brick"/>
          <p:cNvPicPr>
            <a:picLocks noChangeAspect="1" noChangeArrowheads="1"/>
          </p:cNvPicPr>
          <p:nvPr/>
        </p:nvPicPr>
        <p:blipFill>
          <a:blip r:embed="rId3"/>
          <a:srcRect/>
          <a:stretch>
            <a:fillRect/>
          </a:stretch>
        </p:blipFill>
        <p:spPr bwMode="auto">
          <a:xfrm>
            <a:off x="457200" y="903288"/>
            <a:ext cx="2378075" cy="4735512"/>
          </a:xfrm>
          <a:prstGeom prst="rect">
            <a:avLst/>
          </a:prstGeom>
          <a:noFill/>
          <a:ln w="9525">
            <a:noFill/>
            <a:miter lim="800000"/>
            <a:headEnd/>
            <a:tailEnd/>
          </a:ln>
        </p:spPr>
      </p:pic>
      <p:sp>
        <p:nvSpPr>
          <p:cNvPr id="7" name="Title 1"/>
          <p:cNvSpPr txBox="1">
            <a:spLocks/>
          </p:cNvSpPr>
          <p:nvPr userDrawn="1"/>
        </p:nvSpPr>
        <p:spPr bwMode="auto">
          <a:xfrm>
            <a:off x="2819401" y="1828800"/>
            <a:ext cx="6096000"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eaLnBrk="0" hangingPunct="0">
              <a:defRPr/>
            </a:pPr>
            <a:endParaRPr lang="en-US" sz="3600" dirty="0" smtClean="0">
              <a:solidFill>
                <a:srgbClr val="000000"/>
              </a:solidFill>
              <a:latin typeface="Trebuchet MS"/>
              <a:ea typeface="ＭＳ Ｐゴシック"/>
            </a:endParaRPr>
          </a:p>
        </p:txBody>
      </p:sp>
      <p:pic>
        <p:nvPicPr>
          <p:cNvPr id="8" name="Picture 2"/>
          <p:cNvPicPr>
            <a:picLocks noChangeAspect="1" noChangeArrowheads="1"/>
          </p:cNvPicPr>
          <p:nvPr userDrawn="1"/>
        </p:nvPicPr>
        <p:blipFill>
          <a:blip r:embed="rId4"/>
          <a:srcRect/>
          <a:stretch>
            <a:fillRect/>
          </a:stretch>
        </p:blipFill>
        <p:spPr bwMode="auto">
          <a:xfrm>
            <a:off x="4876800" y="6400800"/>
            <a:ext cx="4238625" cy="250825"/>
          </a:xfrm>
          <a:prstGeom prst="rect">
            <a:avLst/>
          </a:prstGeom>
          <a:noFill/>
          <a:ln w="9525">
            <a:noFill/>
            <a:miter lim="800000"/>
            <a:headEnd/>
            <a:tailEnd/>
          </a:ln>
        </p:spPr>
      </p:pic>
      <p:sp>
        <p:nvSpPr>
          <p:cNvPr id="441352" name="Rectangle 8"/>
          <p:cNvSpPr>
            <a:spLocks noGrp="1" noChangeArrowheads="1"/>
          </p:cNvSpPr>
          <p:nvPr>
            <p:ph type="subTitle" sz="quarter" idx="1"/>
          </p:nvPr>
        </p:nvSpPr>
        <p:spPr>
          <a:xfrm>
            <a:off x="609600" y="4114800"/>
            <a:ext cx="2133600" cy="1295400"/>
          </a:xfrm>
        </p:spPr>
        <p:txBody>
          <a:bodyPr lIns="91440" anchor="b"/>
          <a:lstStyle>
            <a:lvl1pPr marL="0" indent="0">
              <a:buFontTx/>
              <a:buNone/>
              <a:defRPr b="1" baseline="2000"/>
            </a:lvl1pPr>
          </a:lstStyle>
          <a:p>
            <a:r>
              <a:rPr lang="en-US" dirty="0"/>
              <a:t>Click to edit Master subtitle style</a:t>
            </a:r>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6"/>
          <p:cNvCxnSpPr/>
          <p:nvPr userDrawn="1"/>
        </p:nvCxnSpPr>
        <p:spPr>
          <a:xfrm>
            <a:off x="304800" y="838200"/>
            <a:ext cx="8458200" cy="1588"/>
          </a:xfrm>
          <a:prstGeom prst="line">
            <a:avLst/>
          </a:prstGeom>
          <a:ln w="63500">
            <a:solidFill>
              <a:srgbClr val="0768A9"/>
            </a:solidFill>
          </a:ln>
        </p:spPr>
        <p:style>
          <a:lnRef idx="1">
            <a:schemeClr val="accent1"/>
          </a:lnRef>
          <a:fillRef idx="0">
            <a:schemeClr val="accent1"/>
          </a:fillRef>
          <a:effectRef idx="0">
            <a:schemeClr val="accent1"/>
          </a:effectRef>
          <a:fontRef idx="minor">
            <a:schemeClr val="tx1"/>
          </a:fontRef>
        </p:style>
      </p:cxnSp>
      <p:pic>
        <p:nvPicPr>
          <p:cNvPr id="5" name="Picture 2"/>
          <p:cNvPicPr>
            <a:picLocks noChangeAspect="1" noChangeArrowheads="1"/>
          </p:cNvPicPr>
          <p:nvPr userDrawn="1"/>
        </p:nvPicPr>
        <p:blipFill>
          <a:blip r:embed="rId2"/>
          <a:srcRect/>
          <a:stretch>
            <a:fillRect/>
          </a:stretch>
        </p:blipFill>
        <p:spPr bwMode="auto">
          <a:xfrm>
            <a:off x="4905375" y="6400800"/>
            <a:ext cx="4238625" cy="250825"/>
          </a:xfrm>
          <a:prstGeom prst="rect">
            <a:avLst/>
          </a:prstGeom>
          <a:noFill/>
          <a:ln w="9525">
            <a:noFill/>
            <a:miter lim="800000"/>
            <a:headEnd/>
            <a:tailEnd/>
          </a:ln>
        </p:spPr>
      </p:pic>
      <p:sp>
        <p:nvSpPr>
          <p:cNvPr id="2" name="Title 1"/>
          <p:cNvSpPr>
            <a:spLocks noGrp="1"/>
          </p:cNvSpPr>
          <p:nvPr>
            <p:ph type="title"/>
          </p:nvPr>
        </p:nvSpPr>
        <p:spPr>
          <a:xfrm>
            <a:off x="152400" y="1581150"/>
            <a:ext cx="8641773" cy="933450"/>
          </a:xfrm>
          <a:noFill/>
          <a:ln w="12700" cmpd="dbl">
            <a:noFill/>
          </a:ln>
        </p:spPr>
        <p:txBody>
          <a:bodyPr/>
          <a:lstStyle>
            <a:lvl1pPr marL="0" inden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srcRect/>
          <a:stretch>
            <a:fillRect/>
          </a:stretch>
        </p:blipFill>
        <p:spPr bwMode="auto">
          <a:xfrm>
            <a:off x="4876800" y="6400800"/>
            <a:ext cx="4238625" cy="250825"/>
          </a:xfrm>
          <a:prstGeom prst="rect">
            <a:avLst/>
          </a:prstGeom>
          <a:noFill/>
          <a:ln w="9525">
            <a:noFill/>
            <a:miter lim="800000"/>
            <a:headEnd/>
            <a:tailEnd/>
          </a:ln>
        </p:spPr>
      </p:pic>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
      <p:bgPr>
        <a:solidFill>
          <a:srgbClr val="FFFFFF"/>
        </a:solidFill>
        <a:effectLst/>
      </p:bgPr>
    </p:bg>
    <p:spTree>
      <p:nvGrpSpPr>
        <p:cNvPr id="1" name=""/>
        <p:cNvGrpSpPr/>
        <p:nvPr/>
      </p:nvGrpSpPr>
      <p:grpSpPr>
        <a:xfrm>
          <a:off x="0" y="0"/>
          <a:ext cx="0" cy="0"/>
          <a:chOff x="0" y="0"/>
          <a:chExt cx="0" cy="0"/>
        </a:xfrm>
      </p:grpSpPr>
      <p:pic>
        <p:nvPicPr>
          <p:cNvPr id="2" name="Picture 5" descr="cone_flower_black_72_cover"/>
          <p:cNvPicPr>
            <a:picLocks noChangeAspect="1" noChangeArrowheads="1"/>
          </p:cNvPicPr>
          <p:nvPr userDrawn="1"/>
        </p:nvPicPr>
        <p:blipFill>
          <a:blip r:embed="rId2"/>
          <a:srcRect/>
          <a:stretch>
            <a:fillRect/>
          </a:stretch>
        </p:blipFill>
        <p:spPr bwMode="auto">
          <a:xfrm>
            <a:off x="4763" y="1588"/>
            <a:ext cx="9136062" cy="6856412"/>
          </a:xfrm>
          <a:prstGeom prst="rect">
            <a:avLst/>
          </a:prstGeom>
          <a:noFill/>
          <a:ln w="9525">
            <a:noFill/>
            <a:miter lim="800000"/>
            <a:headEnd/>
            <a:tailEnd/>
          </a:ln>
        </p:spPr>
      </p:pic>
      <p:sp>
        <p:nvSpPr>
          <p:cNvPr id="3" name="Rectangle 5"/>
          <p:cNvSpPr>
            <a:spLocks noChangeArrowheads="1"/>
          </p:cNvSpPr>
          <p:nvPr userDrawn="1"/>
        </p:nvSpPr>
        <p:spPr bwMode="auto">
          <a:xfrm>
            <a:off x="0" y="3962400"/>
            <a:ext cx="4419600" cy="2133600"/>
          </a:xfrm>
          <a:prstGeom prst="rect">
            <a:avLst/>
          </a:prstGeom>
          <a:solidFill>
            <a:srgbClr val="0768A9">
              <a:alpha val="91000"/>
            </a:srgbClr>
          </a:solidFill>
          <a:ln w="9525">
            <a:noFill/>
            <a:miter lim="800000"/>
            <a:headEnd/>
            <a:tailEnd/>
          </a:ln>
        </p:spPr>
        <p:txBody>
          <a:bodyPr anchor="ctr"/>
          <a:lstStyle/>
          <a:p>
            <a:pPr marL="457200" fontAlgn="auto">
              <a:spcBef>
                <a:spcPts val="0"/>
              </a:spcBef>
              <a:spcAft>
                <a:spcPts val="0"/>
              </a:spcAft>
              <a:defRPr/>
            </a:pPr>
            <a:r>
              <a:rPr lang="en-US" sz="3800" dirty="0">
                <a:solidFill>
                  <a:srgbClr val="FFFFFF"/>
                </a:solidFill>
                <a:latin typeface="Trebuchet MS" pitchFamily="80" charset="0"/>
                <a:ea typeface="ＭＳ Ｐゴシック"/>
              </a:rPr>
              <a:t>Questions?</a:t>
            </a:r>
            <a:br>
              <a:rPr lang="en-US" sz="3800" dirty="0">
                <a:solidFill>
                  <a:srgbClr val="FFFFFF"/>
                </a:solidFill>
                <a:latin typeface="Trebuchet MS" pitchFamily="80" charset="0"/>
                <a:ea typeface="ＭＳ Ｐゴシック"/>
              </a:rPr>
            </a:br>
            <a:r>
              <a:rPr lang="en-US" sz="3800" dirty="0">
                <a:solidFill>
                  <a:srgbClr val="FFFFFF"/>
                </a:solidFill>
                <a:latin typeface="Trebuchet MS" pitchFamily="80" charset="0"/>
                <a:ea typeface="ＭＳ Ｐゴシック"/>
              </a:rPr>
              <a:t/>
            </a:r>
            <a:br>
              <a:rPr lang="en-US" sz="3800" dirty="0">
                <a:solidFill>
                  <a:srgbClr val="FFFFFF"/>
                </a:solidFill>
                <a:latin typeface="Trebuchet MS" pitchFamily="80" charset="0"/>
                <a:ea typeface="ＭＳ Ｐゴシック"/>
              </a:rPr>
            </a:br>
            <a:endParaRPr lang="en-US" sz="3800" i="1" dirty="0">
              <a:solidFill>
                <a:srgbClr val="FFFFFF"/>
              </a:solidFill>
              <a:latin typeface="Trebuchet MS" pitchFamily="80" charset="0"/>
              <a:ea typeface="ＭＳ Ｐゴシック"/>
            </a:endParaRP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3962400" y="6324600"/>
            <a:ext cx="1066800" cy="476250"/>
          </a:xfrm>
          <a:prstGeom prst="rect">
            <a:avLst/>
          </a:prstGeom>
        </p:spPr>
        <p:txBody>
          <a:bodyPr/>
          <a:lstStyle>
            <a:lvl1pPr fontAlgn="auto">
              <a:spcBef>
                <a:spcPts val="0"/>
              </a:spcBef>
              <a:spcAft>
                <a:spcPts val="0"/>
              </a:spcAft>
              <a:defRPr>
                <a:solidFill>
                  <a:srgbClr val="000000"/>
                </a:solidFill>
                <a:latin typeface="Trebuchet MS"/>
                <a:ea typeface="ＭＳ Ｐゴシック"/>
                <a:cs typeface="+mn-cs"/>
              </a:defRPr>
            </a:lvl1pPr>
          </a:lstStyle>
          <a:p>
            <a:pPr>
              <a:defRPr/>
            </a:pPr>
            <a:fld id="{A813AB11-D96E-4C01-854A-FA291EEA892D}" type="slidenum">
              <a:rPr lang="en-US"/>
              <a:pPr>
                <a:defRPr/>
              </a:pPr>
              <a:t>‹#›</a:t>
            </a:fld>
            <a:endParaRPr lang="en-US"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6000"/>
            </a:lvl1pPr>
          </a:lstStyle>
          <a:p>
            <a:r>
              <a:rPr lang="en-US"/>
              <a:t>Click to edit Master title style</a:t>
            </a: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
      <p:bgPr>
        <a:solidFill>
          <a:srgbClr val="FFFFFF"/>
        </a:solidFill>
        <a:effectLst/>
      </p:bgPr>
    </p:bg>
    <p:spTree>
      <p:nvGrpSpPr>
        <p:cNvPr id="1" name=""/>
        <p:cNvGrpSpPr/>
        <p:nvPr/>
      </p:nvGrpSpPr>
      <p:grpSpPr>
        <a:xfrm>
          <a:off x="0" y="0"/>
          <a:ext cx="0" cy="0"/>
          <a:chOff x="0" y="0"/>
          <a:chExt cx="0" cy="0"/>
        </a:xfrm>
      </p:grpSpPr>
      <p:pic>
        <p:nvPicPr>
          <p:cNvPr id="2" name="Picture 5" descr="cone_flower_black_72_cover"/>
          <p:cNvPicPr>
            <a:picLocks noChangeAspect="1" noChangeArrowheads="1"/>
          </p:cNvPicPr>
          <p:nvPr userDrawn="1"/>
        </p:nvPicPr>
        <p:blipFill>
          <a:blip r:embed="rId2"/>
          <a:srcRect/>
          <a:stretch>
            <a:fillRect/>
          </a:stretch>
        </p:blipFill>
        <p:spPr bwMode="auto">
          <a:xfrm>
            <a:off x="4763" y="1588"/>
            <a:ext cx="9136062" cy="6856412"/>
          </a:xfrm>
          <a:prstGeom prst="rect">
            <a:avLst/>
          </a:prstGeom>
          <a:noFill/>
          <a:ln w="9525">
            <a:noFill/>
            <a:miter lim="800000"/>
            <a:headEnd/>
            <a:tailEnd/>
          </a:ln>
        </p:spPr>
      </p:pic>
      <p:sp>
        <p:nvSpPr>
          <p:cNvPr id="3" name="Rectangle 5"/>
          <p:cNvSpPr>
            <a:spLocks noChangeArrowheads="1"/>
          </p:cNvSpPr>
          <p:nvPr userDrawn="1"/>
        </p:nvSpPr>
        <p:spPr bwMode="auto">
          <a:xfrm>
            <a:off x="0" y="3962400"/>
            <a:ext cx="4419600" cy="2133600"/>
          </a:xfrm>
          <a:prstGeom prst="rect">
            <a:avLst/>
          </a:prstGeom>
          <a:solidFill>
            <a:srgbClr val="0768A9">
              <a:alpha val="91000"/>
            </a:srgbClr>
          </a:solidFill>
          <a:ln w="9525">
            <a:noFill/>
            <a:miter lim="800000"/>
            <a:headEnd/>
            <a:tailEnd/>
          </a:ln>
        </p:spPr>
        <p:txBody>
          <a:bodyPr anchor="ctr"/>
          <a:lstStyle/>
          <a:p>
            <a:pPr marL="457200" fontAlgn="auto">
              <a:spcBef>
                <a:spcPts val="0"/>
              </a:spcBef>
              <a:spcAft>
                <a:spcPts val="0"/>
              </a:spcAft>
              <a:defRPr/>
            </a:pPr>
            <a:r>
              <a:rPr lang="en-US" sz="3800" dirty="0">
                <a:solidFill>
                  <a:srgbClr val="FFFFFF"/>
                </a:solidFill>
                <a:latin typeface="Trebuchet MS" pitchFamily="80" charset="0"/>
                <a:ea typeface="ＭＳ Ｐゴシック"/>
              </a:rPr>
              <a:t>Questions.</a:t>
            </a:r>
            <a:br>
              <a:rPr lang="en-US" sz="3800" dirty="0">
                <a:solidFill>
                  <a:srgbClr val="FFFFFF"/>
                </a:solidFill>
                <a:latin typeface="Trebuchet MS" pitchFamily="80" charset="0"/>
                <a:ea typeface="ＭＳ Ｐゴシック"/>
              </a:rPr>
            </a:br>
            <a:r>
              <a:rPr lang="en-US" sz="3800" dirty="0">
                <a:solidFill>
                  <a:srgbClr val="FFFFFF"/>
                </a:solidFill>
                <a:latin typeface="Trebuchet MS" pitchFamily="80" charset="0"/>
                <a:ea typeface="ＭＳ Ｐゴシック"/>
              </a:rPr>
              <a:t/>
            </a:r>
            <a:br>
              <a:rPr lang="en-US" sz="3800" dirty="0">
                <a:solidFill>
                  <a:srgbClr val="FFFFFF"/>
                </a:solidFill>
                <a:latin typeface="Trebuchet MS" pitchFamily="80" charset="0"/>
                <a:ea typeface="ＭＳ Ｐゴシック"/>
              </a:rPr>
            </a:br>
            <a:endParaRPr lang="en-US" sz="3800" i="1" dirty="0">
              <a:solidFill>
                <a:srgbClr val="FFFFFF"/>
              </a:solidFill>
              <a:latin typeface="Trebuchet MS" pitchFamily="80" charset="0"/>
              <a:ea typeface="ＭＳ Ｐゴシック"/>
            </a:endParaRP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3962400" y="6324600"/>
            <a:ext cx="1066800" cy="476250"/>
          </a:xfrm>
          <a:prstGeom prst="rect">
            <a:avLst/>
          </a:prstGeom>
        </p:spPr>
        <p:txBody>
          <a:bodyPr/>
          <a:lstStyle>
            <a:lvl1pPr fontAlgn="auto">
              <a:spcBef>
                <a:spcPts val="0"/>
              </a:spcBef>
              <a:spcAft>
                <a:spcPts val="0"/>
              </a:spcAft>
              <a:defRPr>
                <a:solidFill>
                  <a:srgbClr val="000000"/>
                </a:solidFill>
                <a:latin typeface="Trebuchet MS"/>
                <a:ea typeface="ＭＳ Ｐゴシック"/>
                <a:cs typeface="+mn-cs"/>
              </a:defRPr>
            </a:lvl1pPr>
          </a:lstStyle>
          <a:p>
            <a:pPr>
              <a:defRPr/>
            </a:pPr>
            <a:fld id="{51B01211-6644-4347-AEDD-CE0FD5FB0A6C}" type="slidenum">
              <a:rPr lang="en-US"/>
              <a:pPr>
                <a:defRPr/>
              </a:pPr>
              <a:t>‹#›</a:t>
            </a:fld>
            <a:endParaRPr lang="en-US"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6000"/>
            </a:lvl1pPr>
          </a:lstStyle>
          <a:p>
            <a:r>
              <a:rPr lang="en-US" smtClean="0"/>
              <a:t>Click to edit Master title style</a:t>
            </a:r>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pic>
        <p:nvPicPr>
          <p:cNvPr id="4" name="Picture 5" descr="WOL080226_103_sml"/>
          <p:cNvPicPr>
            <a:picLocks noChangeAspect="1" noChangeArrowheads="1"/>
          </p:cNvPicPr>
          <p:nvPr/>
        </p:nvPicPr>
        <p:blipFill>
          <a:blip r:embed="rId2"/>
          <a:srcRect l="8490" t="40547" r="6244" b="55144"/>
          <a:stretch>
            <a:fillRect/>
          </a:stretch>
        </p:blipFill>
        <p:spPr bwMode="auto">
          <a:xfrm>
            <a:off x="0" y="0"/>
            <a:ext cx="9144000" cy="457200"/>
          </a:xfrm>
          <a:prstGeom prst="rect">
            <a:avLst/>
          </a:prstGeom>
          <a:noFill/>
          <a:ln w="9525">
            <a:noFill/>
            <a:miter lim="800000"/>
            <a:headEnd/>
            <a:tailEnd/>
          </a:ln>
        </p:spPr>
      </p:pic>
      <p:sp>
        <p:nvSpPr>
          <p:cNvPr id="3" name="Content Placeholder 2"/>
          <p:cNvSpPr>
            <a:spLocks noGrp="1"/>
          </p:cNvSpPr>
          <p:nvPr>
            <p:ph idx="1"/>
          </p:nvPr>
        </p:nvSpPr>
        <p:spPr>
          <a:xfrm>
            <a:off x="228600" y="1485901"/>
            <a:ext cx="8686800" cy="4845050"/>
          </a:xfrm>
        </p:spPr>
        <p:txBody>
          <a:bodyPr/>
          <a:lstStyle>
            <a:lvl1pPr>
              <a:defRPr sz="2000">
                <a:solidFill>
                  <a:schemeClr val="tx1"/>
                </a:solidFill>
              </a:defRPr>
            </a:lvl1pPr>
            <a:lvl2pPr>
              <a:defRPr sz="1700">
                <a:solidFill>
                  <a:schemeClr val="tx1"/>
                </a:solidFill>
              </a:defRPr>
            </a:lvl2pPr>
            <a:lvl3pPr>
              <a:defRPr sz="1700">
                <a:solidFill>
                  <a:schemeClr val="tx1"/>
                </a:solidFill>
              </a:defRPr>
            </a:lvl3pPr>
            <a:lvl4pPr>
              <a:defRPr sz="1700">
                <a:solidFill>
                  <a:schemeClr val="tx1"/>
                </a:solidFill>
              </a:defRPr>
            </a:lvl4pPr>
            <a:lvl5pPr>
              <a:defRPr sz="1700">
                <a:solidFill>
                  <a:schemeClr val="tx1"/>
                </a:solidFill>
              </a:defRPr>
            </a:lvl5pPr>
            <a:lvl6pPr marL="342900" indent="0">
              <a:defRPr lang="en-US" sz="1100" i="1" kern="1200" dirty="0">
                <a:solidFill>
                  <a:schemeClr val="tx1"/>
                </a:solidFill>
                <a:latin typeface="+mn-lt"/>
                <a:ea typeface="+mn-ea"/>
                <a:cs typeface="+mn-cs"/>
              </a:defRPr>
            </a:lvl6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ext Placeholder 9"/>
          <p:cNvSpPr>
            <a:spLocks noGrp="1"/>
          </p:cNvSpPr>
          <p:nvPr>
            <p:ph type="body" sz="quarter" idx="12"/>
          </p:nvPr>
        </p:nvSpPr>
        <p:spPr>
          <a:xfrm>
            <a:off x="228600" y="457200"/>
            <a:ext cx="8686800" cy="830997"/>
          </a:xfrm>
        </p:spPr>
        <p:txBody>
          <a:bodyPr>
            <a:spAutoFit/>
          </a:bodyPr>
          <a:lstStyle>
            <a:lvl1pPr marL="0" indent="0">
              <a:spcBef>
                <a:spcPts val="0"/>
              </a:spcBef>
              <a:buNone/>
              <a:defRPr sz="2800" b="1">
                <a:solidFill>
                  <a:schemeClr val="accent1"/>
                </a:solidFill>
              </a:defRPr>
            </a:lvl1pPr>
            <a:lvl2pPr marL="0" indent="0">
              <a:spcBef>
                <a:spcPts val="0"/>
              </a:spcBef>
              <a:buNone/>
              <a:defRPr sz="2000" i="1">
                <a:solidFill>
                  <a:schemeClr val="tx1"/>
                </a:solidFill>
              </a:defRPr>
            </a:lvl2pPr>
          </a:lstStyle>
          <a:p>
            <a:pPr lvl="0"/>
            <a:r>
              <a:rPr lang="zh-CN" altLang="en-US" smtClean="0"/>
              <a:t>单击此处编辑母版文本样式</a:t>
            </a:r>
          </a:p>
          <a:p>
            <a:pPr lvl="1"/>
            <a:r>
              <a:rPr lang="zh-CN" altLang="en-US" smtClean="0"/>
              <a:t>第二级</a:t>
            </a:r>
          </a:p>
        </p:txBody>
      </p:sp>
      <p:sp>
        <p:nvSpPr>
          <p:cNvPr id="5" name="Slide Number Placeholder 11"/>
          <p:cNvSpPr>
            <a:spLocks noGrp="1"/>
          </p:cNvSpPr>
          <p:nvPr>
            <p:ph type="sldNum" sz="quarter" idx="13"/>
          </p:nvPr>
        </p:nvSpPr>
        <p:spPr>
          <a:xfrm>
            <a:off x="6794500" y="6445250"/>
            <a:ext cx="2133600" cy="365125"/>
          </a:xfrm>
          <a:prstGeom prst="rect">
            <a:avLst/>
          </a:prstGeom>
        </p:spPr>
        <p:txBody>
          <a:bodyPr/>
          <a:lstStyle>
            <a:lvl1pPr>
              <a:defRPr/>
            </a:lvl1pPr>
          </a:lstStyle>
          <a:p>
            <a:pPr>
              <a:defRPr/>
            </a:pPr>
            <a:fld id="{EDA9BD05-A0D4-40C2-AA38-D0014F867B3E}" type="slidenum">
              <a:rPr lang="en-US" altLang="zh-CN"/>
              <a:pPr>
                <a:defRPr/>
              </a:pPr>
              <a:t>‹#›</a:t>
            </a:fld>
            <a:endParaRPr lang="en-US" altLang="zh-CN"/>
          </a:p>
        </p:txBody>
      </p:sp>
      <p:sp>
        <p:nvSpPr>
          <p:cNvPr id="6" name="Footer Placeholder 12"/>
          <p:cNvSpPr>
            <a:spLocks noGrp="1"/>
          </p:cNvSpPr>
          <p:nvPr>
            <p:ph type="ftr" sz="quarter" idx="14"/>
          </p:nvPr>
        </p:nvSpPr>
        <p:spPr>
          <a:xfrm>
            <a:off x="2921000" y="6445250"/>
            <a:ext cx="3302000" cy="365125"/>
          </a:xfrm>
          <a:prstGeom prst="rect">
            <a:avLst/>
          </a:prstGeom>
        </p:spPr>
        <p:txBody>
          <a:bodyPr/>
          <a:lstStyle>
            <a:lvl1pPr>
              <a:defRPr/>
            </a:lvl1pPr>
          </a:lstStyle>
          <a:p>
            <a:pPr>
              <a:defRPr/>
            </a:pPr>
            <a:r>
              <a:rPr lang="en-US"/>
              <a:t>Health Investor Seminar, 28 October 2013</a:t>
            </a:r>
            <a:endParaRPr lang="en-US"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3" name="Rectangle 6"/>
          <p:cNvSpPr>
            <a:spLocks noChangeArrowheads="1"/>
          </p:cNvSpPr>
          <p:nvPr/>
        </p:nvSpPr>
        <p:spPr bwMode="auto">
          <a:xfrm>
            <a:off x="0" y="6178550"/>
            <a:ext cx="9144000" cy="685800"/>
          </a:xfrm>
          <a:prstGeom prst="rect">
            <a:avLst/>
          </a:prstGeom>
          <a:gradFill rotWithShape="0">
            <a:gsLst>
              <a:gs pos="65000">
                <a:schemeClr val="bg1">
                  <a:alpha val="31000"/>
                </a:schemeClr>
              </a:gs>
              <a:gs pos="100000">
                <a:schemeClr val="bg1">
                  <a:gamma/>
                  <a:tint val="15686"/>
                  <a:invGamma/>
                  <a:alpha val="89999"/>
                </a:schemeClr>
              </a:gs>
            </a:gsLst>
            <a:lin ang="10800000" scaled="0"/>
          </a:gradFill>
          <a:ln w="9525">
            <a:noFill/>
            <a:miter lim="800000"/>
            <a:headEnd/>
            <a:tailEnd/>
          </a:ln>
        </p:spPr>
        <p:txBody>
          <a:bodyPr wrap="none" anchor="ctr"/>
          <a:lstStyle/>
          <a:p>
            <a:pPr>
              <a:defRPr/>
            </a:pPr>
            <a:endParaRPr lang="en-US" sz="1400" dirty="0">
              <a:ea typeface="+mn-ea"/>
            </a:endParaRPr>
          </a:p>
        </p:txBody>
      </p:sp>
      <p:sp>
        <p:nvSpPr>
          <p:cNvPr id="4" name="Line 4"/>
          <p:cNvSpPr>
            <a:spLocks noChangeShapeType="1"/>
          </p:cNvSpPr>
          <p:nvPr/>
        </p:nvSpPr>
        <p:spPr bwMode="auto">
          <a:xfrm flipH="1">
            <a:off x="0" y="6172200"/>
            <a:ext cx="9144000" cy="0"/>
          </a:xfrm>
          <a:prstGeom prst="line">
            <a:avLst/>
          </a:prstGeom>
          <a:noFill/>
          <a:ln w="76200">
            <a:solidFill>
              <a:srgbClr val="0768A9"/>
            </a:solidFill>
            <a:round/>
            <a:headEnd/>
            <a:tailEnd/>
          </a:ln>
        </p:spPr>
        <p:txBody>
          <a:bodyPr wrap="none" anchor="ctr"/>
          <a:lstStyle/>
          <a:p>
            <a:pPr>
              <a:defRPr/>
            </a:pPr>
            <a:endParaRPr lang="en-US" sz="1400" dirty="0">
              <a:ea typeface="+mn-ea"/>
            </a:endParaRPr>
          </a:p>
        </p:txBody>
      </p:sp>
      <p:pic>
        <p:nvPicPr>
          <p:cNvPr id="5" name="Picture 13" descr="people_ppt_cover.png"/>
          <p:cNvPicPr>
            <a:picLocks noChangeAspect="1"/>
          </p:cNvPicPr>
          <p:nvPr userDrawn="1"/>
        </p:nvPicPr>
        <p:blipFill>
          <a:blip r:embed="rId2"/>
          <a:srcRect/>
          <a:stretch>
            <a:fillRect/>
          </a:stretch>
        </p:blipFill>
        <p:spPr bwMode="auto">
          <a:xfrm>
            <a:off x="2971800" y="3743325"/>
            <a:ext cx="5867400" cy="2047875"/>
          </a:xfrm>
          <a:prstGeom prst="rect">
            <a:avLst/>
          </a:prstGeom>
          <a:noFill/>
          <a:ln w="9525">
            <a:noFill/>
            <a:miter lim="800000"/>
            <a:headEnd/>
            <a:tailEnd/>
          </a:ln>
        </p:spPr>
      </p:pic>
      <p:pic>
        <p:nvPicPr>
          <p:cNvPr id="6" name="Picture 9" descr="vertical brick"/>
          <p:cNvPicPr>
            <a:picLocks noChangeAspect="1" noChangeArrowheads="1"/>
          </p:cNvPicPr>
          <p:nvPr/>
        </p:nvPicPr>
        <p:blipFill>
          <a:blip r:embed="rId3"/>
          <a:srcRect/>
          <a:stretch>
            <a:fillRect/>
          </a:stretch>
        </p:blipFill>
        <p:spPr bwMode="auto">
          <a:xfrm>
            <a:off x="457200" y="903288"/>
            <a:ext cx="2378075" cy="4735512"/>
          </a:xfrm>
          <a:prstGeom prst="rect">
            <a:avLst/>
          </a:prstGeom>
          <a:noFill/>
          <a:ln w="9525">
            <a:noFill/>
            <a:miter lim="800000"/>
            <a:headEnd/>
            <a:tailEnd/>
          </a:ln>
        </p:spPr>
      </p:pic>
      <p:pic>
        <p:nvPicPr>
          <p:cNvPr id="7" name="Picture 9" descr="ovid_lww.png"/>
          <p:cNvPicPr>
            <a:picLocks noChangeAspect="1"/>
          </p:cNvPicPr>
          <p:nvPr userDrawn="1"/>
        </p:nvPicPr>
        <p:blipFill>
          <a:blip r:embed="rId4"/>
          <a:srcRect/>
          <a:stretch>
            <a:fillRect/>
          </a:stretch>
        </p:blipFill>
        <p:spPr bwMode="auto">
          <a:xfrm>
            <a:off x="533400" y="3295650"/>
            <a:ext cx="2171700" cy="1352550"/>
          </a:xfrm>
          <a:prstGeom prst="rect">
            <a:avLst/>
          </a:prstGeom>
          <a:noFill/>
          <a:ln w="9525">
            <a:noFill/>
            <a:miter lim="800000"/>
            <a:headEnd/>
            <a:tailEnd/>
          </a:ln>
        </p:spPr>
      </p:pic>
      <p:sp>
        <p:nvSpPr>
          <p:cNvPr id="441352" name="Rectangle 8"/>
          <p:cNvSpPr>
            <a:spLocks noGrp="1" noChangeArrowheads="1"/>
          </p:cNvSpPr>
          <p:nvPr>
            <p:ph type="subTitle" sz="quarter" idx="1"/>
          </p:nvPr>
        </p:nvSpPr>
        <p:spPr>
          <a:xfrm>
            <a:off x="609600" y="4114800"/>
            <a:ext cx="2133600" cy="1295400"/>
          </a:xfrm>
        </p:spPr>
        <p:txBody>
          <a:bodyPr lIns="91440" anchor="b"/>
          <a:lstStyle>
            <a:lvl1pPr marL="0" indent="0">
              <a:buFontTx/>
              <a:buNone/>
              <a:defRPr b="1" baseline="2000"/>
            </a:lvl1pPr>
          </a:lstStyle>
          <a:p>
            <a:r>
              <a:rPr lang="en-US" dirty="0"/>
              <a:t>Click to edit Master subtitle style</a:t>
            </a: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Title 1"/>
          <p:cNvSpPr>
            <a:spLocks noGrp="1"/>
          </p:cNvSpPr>
          <p:nvPr>
            <p:ph type="title"/>
          </p:nvPr>
        </p:nvSpPr>
        <p:spPr>
          <a:xfrm>
            <a:off x="912813" y="547688"/>
            <a:ext cx="7953375" cy="519112"/>
          </a:xfrm>
        </p:spPr>
        <p:txBody>
          <a:bodyPr/>
          <a:lstStyle/>
          <a:p>
            <a:r>
              <a:rPr lang="zh-CN" altLang="en-US" smtClean="0"/>
              <a:t>单击此处编辑母版标题样式</a:t>
            </a:r>
            <a:endParaRPr lang="en-US"/>
          </a:p>
        </p:txBody>
      </p:sp>
      <p:sp>
        <p:nvSpPr>
          <p:cNvPr id="3" name="Text Placeholder 2"/>
          <p:cNvSpPr>
            <a:spLocks noGrp="1"/>
          </p:cNvSpPr>
          <p:nvPr>
            <p:ph type="body" sz="half" idx="1"/>
          </p:nvPr>
        </p:nvSpPr>
        <p:spPr>
          <a:xfrm>
            <a:off x="912813" y="1371600"/>
            <a:ext cx="3900487"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965700" y="1371600"/>
            <a:ext cx="3900488"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Rectangle 6"/>
          <p:cNvSpPr>
            <a:spLocks noGrp="1" noChangeArrowheads="1"/>
          </p:cNvSpPr>
          <p:nvPr>
            <p:ph type="sldNum" sz="quarter" idx="10"/>
          </p:nvPr>
        </p:nvSpPr>
        <p:spPr>
          <a:xfrm>
            <a:off x="6794500" y="6445250"/>
            <a:ext cx="2133600" cy="365125"/>
          </a:xfrm>
          <a:prstGeom prst="rect">
            <a:avLst/>
          </a:prstGeom>
        </p:spPr>
        <p:txBody>
          <a:bodyPr/>
          <a:lstStyle>
            <a:lvl1pPr>
              <a:defRPr/>
            </a:lvl1pPr>
          </a:lstStyle>
          <a:p>
            <a:pPr>
              <a:defRPr/>
            </a:pPr>
            <a:fld id="{45AA20B4-9480-4BDD-A0BE-3DC61F3315B8}" type="slidenum">
              <a:rPr lang="en-US" altLang="zh-CN"/>
              <a:pPr>
                <a:defRPr/>
              </a:pPr>
              <a:t>‹#›</a:t>
            </a:fld>
            <a:endParaRPr lang="en-US" altLang="zh-CN"/>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2.png"/><Relationship Id="rId4" Type="http://schemas.openxmlformats.org/officeDocument/2006/relationships/slideLayout" Target="../slideLayouts/slideLayout1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28625" y="209550"/>
            <a:ext cx="8410575" cy="1085850"/>
          </a:xfrm>
          <a:prstGeom prst="rect">
            <a:avLst/>
          </a:prstGeom>
          <a:noFill/>
          <a:ln w="6350">
            <a:noFill/>
            <a:round/>
            <a:headEnd/>
            <a:tailEnd/>
          </a:ln>
          <a:scene3d>
            <a:camera prst="orthographicFront"/>
            <a:lightRig rig="threePt" dir="t"/>
          </a:scene3d>
          <a:sp3d>
            <a:bevelT w="0" h="63500"/>
            <a:bevelB w="0" h="63500"/>
          </a:sp3d>
        </p:spPr>
        <p:txBody>
          <a:bodyPr vert="horz" wrap="square" lIns="18288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7" name="Rectangle 3"/>
          <p:cNvSpPr>
            <a:spLocks noGrp="1" noChangeArrowheads="1"/>
          </p:cNvSpPr>
          <p:nvPr>
            <p:ph type="body" idx="1"/>
          </p:nvPr>
        </p:nvSpPr>
        <p:spPr bwMode="auto">
          <a:xfrm>
            <a:off x="428625" y="1524000"/>
            <a:ext cx="8105775" cy="4495800"/>
          </a:xfrm>
          <a:prstGeom prst="rect">
            <a:avLst/>
          </a:prstGeom>
          <a:noFill/>
          <a:ln w="9525">
            <a:noFill/>
            <a:miter lim="800000"/>
            <a:headEnd/>
            <a:tailEnd/>
          </a:ln>
        </p:spPr>
        <p:txBody>
          <a:bodyPr vert="horz" wrap="square" lIns="18288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40324" name="Line 4"/>
          <p:cNvSpPr>
            <a:spLocks noChangeShapeType="1"/>
          </p:cNvSpPr>
          <p:nvPr/>
        </p:nvSpPr>
        <p:spPr bwMode="auto">
          <a:xfrm>
            <a:off x="0" y="6248400"/>
            <a:ext cx="9144000" cy="0"/>
          </a:xfrm>
          <a:prstGeom prst="line">
            <a:avLst/>
          </a:prstGeom>
          <a:noFill/>
          <a:ln w="9525">
            <a:solidFill>
              <a:srgbClr val="5698C5"/>
            </a:solidFill>
            <a:round/>
            <a:headEnd/>
            <a:tailEnd/>
          </a:ln>
        </p:spPr>
        <p:txBody>
          <a:bodyPr wrap="none" anchor="ctr"/>
          <a:lstStyle/>
          <a:p>
            <a:pPr eaLnBrk="0" fontAlgn="auto" hangingPunct="0">
              <a:lnSpc>
                <a:spcPct val="80000"/>
              </a:lnSpc>
              <a:spcBef>
                <a:spcPct val="20000"/>
              </a:spcBef>
              <a:spcAft>
                <a:spcPts val="0"/>
              </a:spcAft>
              <a:defRPr/>
            </a:pPr>
            <a:endParaRPr lang="en-US" sz="1200" dirty="0">
              <a:solidFill>
                <a:srgbClr val="000000"/>
              </a:solidFill>
              <a:latin typeface="Trebuchet MS"/>
              <a:ea typeface="ＭＳ Ｐゴシック"/>
            </a:endParaRPr>
          </a:p>
        </p:txBody>
      </p:sp>
      <p:pic>
        <p:nvPicPr>
          <p:cNvPr id="1029" name="Picture 11" descr="WKH_LOGO_outlined_R_200x63.gif"/>
          <p:cNvPicPr>
            <a:picLocks noChangeAspect="1"/>
          </p:cNvPicPr>
          <p:nvPr/>
        </p:nvPicPr>
        <p:blipFill>
          <a:blip r:embed="rId14"/>
          <a:srcRect/>
          <a:stretch>
            <a:fillRect/>
          </a:stretch>
        </p:blipFill>
        <p:spPr bwMode="auto">
          <a:xfrm>
            <a:off x="236538" y="6324600"/>
            <a:ext cx="2887662" cy="461963"/>
          </a:xfrm>
          <a:prstGeom prst="rect">
            <a:avLst/>
          </a:prstGeom>
          <a:noFill/>
          <a:ln w="9525">
            <a:noFill/>
            <a:miter lim="800000"/>
            <a:headEnd/>
            <a:tailEnd/>
          </a:ln>
        </p:spPr>
      </p:pic>
      <p:sp>
        <p:nvSpPr>
          <p:cNvPr id="7" name="TextBox 6"/>
          <p:cNvSpPr txBox="1"/>
          <p:nvPr/>
        </p:nvSpPr>
        <p:spPr>
          <a:xfrm>
            <a:off x="4267200" y="6400800"/>
            <a:ext cx="344488" cy="246063"/>
          </a:xfrm>
          <a:prstGeom prst="rect">
            <a:avLst/>
          </a:prstGeom>
          <a:noFill/>
        </p:spPr>
        <p:txBody>
          <a:bodyPr wrap="none">
            <a:spAutoFit/>
          </a:bodyPr>
          <a:lstStyle/>
          <a:p>
            <a:pPr fontAlgn="auto">
              <a:spcBef>
                <a:spcPts val="0"/>
              </a:spcBef>
              <a:spcAft>
                <a:spcPts val="0"/>
              </a:spcAft>
              <a:defRPr/>
            </a:pPr>
            <a:fld id="{1B86E12E-1ED1-4ABB-9CA5-5B7853F99235}" type="slidenum">
              <a:rPr lang="en-US" sz="1000">
                <a:solidFill>
                  <a:srgbClr val="000000"/>
                </a:solidFill>
                <a:latin typeface="Trebuchet MS"/>
                <a:ea typeface="ＭＳ Ｐゴシック"/>
              </a:rPr>
              <a:pPr fontAlgn="auto">
                <a:spcBef>
                  <a:spcPts val="0"/>
                </a:spcBef>
                <a:spcAft>
                  <a:spcPts val="0"/>
                </a:spcAft>
                <a:defRPr/>
              </a:pPr>
              <a:t>‹#›</a:t>
            </a:fld>
            <a:endParaRPr lang="en-US" sz="1000" dirty="0">
              <a:solidFill>
                <a:srgbClr val="000000"/>
              </a:solidFill>
              <a:latin typeface="Trebuchet MS"/>
              <a:ea typeface="ＭＳ Ｐゴシック"/>
            </a:endParaRPr>
          </a:p>
        </p:txBody>
      </p:sp>
      <p:pic>
        <p:nvPicPr>
          <p:cNvPr id="1031" name="Picture 2"/>
          <p:cNvPicPr>
            <a:picLocks noChangeAspect="1" noChangeArrowheads="1"/>
          </p:cNvPicPr>
          <p:nvPr/>
        </p:nvPicPr>
        <p:blipFill>
          <a:blip r:embed="rId15"/>
          <a:srcRect/>
          <a:stretch>
            <a:fillRect/>
          </a:stretch>
        </p:blipFill>
        <p:spPr bwMode="auto">
          <a:xfrm>
            <a:off x="4905375" y="6400800"/>
            <a:ext cx="4238625" cy="250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0" r:id="rId1"/>
    <p:sldLayoutId id="2147483701" r:id="rId2"/>
    <p:sldLayoutId id="2147483696" r:id="rId3"/>
    <p:sldLayoutId id="2147483702" r:id="rId4"/>
    <p:sldLayoutId id="2147483703" r:id="rId5"/>
    <p:sldLayoutId id="2147483695" r:id="rId6"/>
    <p:sldLayoutId id="2147483704" r:id="rId7"/>
    <p:sldLayoutId id="2147483705" r:id="rId8"/>
    <p:sldLayoutId id="2147483706" r:id="rId9"/>
    <p:sldLayoutId id="2147483707" r:id="rId10"/>
    <p:sldLayoutId id="2147483708" r:id="rId11"/>
    <p:sldLayoutId id="2147483694" r:id="rId12"/>
  </p:sldLayoutIdLst>
  <p:transition spd="med">
    <p:fade/>
  </p:transition>
  <p:timing>
    <p:tnLst>
      <p:par>
        <p:cTn id="1" dur="indefinite" restart="never" nodeType="tmRoot"/>
      </p:par>
    </p:tnLst>
  </p:timing>
  <p:hf hdr="0" ftr="0" dt="0"/>
  <p:txStyles>
    <p:titleStyle>
      <a:lvl1pPr algn="l" rtl="0" fontAlgn="base">
        <a:spcBef>
          <a:spcPct val="0"/>
        </a:spcBef>
        <a:spcAft>
          <a:spcPct val="0"/>
        </a:spcAft>
        <a:defRPr sz="3400">
          <a:solidFill>
            <a:srgbClr val="0768A9"/>
          </a:solidFill>
          <a:latin typeface="+mj-lt"/>
          <a:ea typeface="+mj-ea"/>
          <a:cs typeface="ＭＳ Ｐゴシック"/>
        </a:defRPr>
      </a:lvl1pPr>
      <a:lvl2pPr algn="l" rtl="0" fontAlgn="base">
        <a:spcBef>
          <a:spcPct val="0"/>
        </a:spcBef>
        <a:spcAft>
          <a:spcPct val="0"/>
        </a:spcAft>
        <a:defRPr sz="3400">
          <a:solidFill>
            <a:srgbClr val="0768A9"/>
          </a:solidFill>
          <a:latin typeface="Trebuchet MS" pitchFamily="-48" charset="0"/>
          <a:ea typeface="ＭＳ Ｐゴシック" pitchFamily="-48" charset="-128"/>
          <a:cs typeface="ＭＳ Ｐゴシック"/>
        </a:defRPr>
      </a:lvl2pPr>
      <a:lvl3pPr algn="l" rtl="0" fontAlgn="base">
        <a:spcBef>
          <a:spcPct val="0"/>
        </a:spcBef>
        <a:spcAft>
          <a:spcPct val="0"/>
        </a:spcAft>
        <a:defRPr sz="3400">
          <a:solidFill>
            <a:srgbClr val="0768A9"/>
          </a:solidFill>
          <a:latin typeface="Trebuchet MS" pitchFamily="-48" charset="0"/>
          <a:ea typeface="ＭＳ Ｐゴシック" pitchFamily="-48" charset="-128"/>
          <a:cs typeface="ＭＳ Ｐゴシック"/>
        </a:defRPr>
      </a:lvl3pPr>
      <a:lvl4pPr algn="l" rtl="0" fontAlgn="base">
        <a:spcBef>
          <a:spcPct val="0"/>
        </a:spcBef>
        <a:spcAft>
          <a:spcPct val="0"/>
        </a:spcAft>
        <a:defRPr sz="3400">
          <a:solidFill>
            <a:srgbClr val="0768A9"/>
          </a:solidFill>
          <a:latin typeface="Trebuchet MS" pitchFamily="-48" charset="0"/>
          <a:ea typeface="ＭＳ Ｐゴシック" pitchFamily="-48" charset="-128"/>
          <a:cs typeface="ＭＳ Ｐゴシック"/>
        </a:defRPr>
      </a:lvl4pPr>
      <a:lvl5pPr algn="l" rtl="0" fontAlgn="base">
        <a:spcBef>
          <a:spcPct val="0"/>
        </a:spcBef>
        <a:spcAft>
          <a:spcPct val="0"/>
        </a:spcAft>
        <a:defRPr sz="3400">
          <a:solidFill>
            <a:srgbClr val="0768A9"/>
          </a:solidFill>
          <a:latin typeface="Trebuchet MS" pitchFamily="-48" charset="0"/>
          <a:ea typeface="ＭＳ Ｐゴシック" pitchFamily="-48" charset="-128"/>
          <a:cs typeface="ＭＳ Ｐゴシック"/>
        </a:defRPr>
      </a:lvl5pPr>
      <a:lvl6pPr marL="457200" algn="l" rtl="0" eaLnBrk="1" fontAlgn="base" hangingPunct="1">
        <a:spcBef>
          <a:spcPct val="0"/>
        </a:spcBef>
        <a:spcAft>
          <a:spcPct val="0"/>
        </a:spcAft>
        <a:defRPr sz="3400">
          <a:solidFill>
            <a:srgbClr val="ECECEC"/>
          </a:solidFill>
          <a:latin typeface="Trebuchet MS" pitchFamily="-48" charset="0"/>
          <a:ea typeface="ＭＳ Ｐゴシック" pitchFamily="-48" charset="-128"/>
        </a:defRPr>
      </a:lvl6pPr>
      <a:lvl7pPr marL="914400" algn="l" rtl="0" eaLnBrk="1" fontAlgn="base" hangingPunct="1">
        <a:spcBef>
          <a:spcPct val="0"/>
        </a:spcBef>
        <a:spcAft>
          <a:spcPct val="0"/>
        </a:spcAft>
        <a:defRPr sz="3400">
          <a:solidFill>
            <a:srgbClr val="ECECEC"/>
          </a:solidFill>
          <a:latin typeface="Trebuchet MS" pitchFamily="-48" charset="0"/>
          <a:ea typeface="ＭＳ Ｐゴシック" pitchFamily="-48" charset="-128"/>
        </a:defRPr>
      </a:lvl7pPr>
      <a:lvl8pPr marL="1371600" algn="l" rtl="0" eaLnBrk="1" fontAlgn="base" hangingPunct="1">
        <a:spcBef>
          <a:spcPct val="0"/>
        </a:spcBef>
        <a:spcAft>
          <a:spcPct val="0"/>
        </a:spcAft>
        <a:defRPr sz="3400">
          <a:solidFill>
            <a:srgbClr val="ECECEC"/>
          </a:solidFill>
          <a:latin typeface="Trebuchet MS" pitchFamily="-48" charset="0"/>
          <a:ea typeface="ＭＳ Ｐゴシック" pitchFamily="-48" charset="-128"/>
        </a:defRPr>
      </a:lvl8pPr>
      <a:lvl9pPr marL="1828800" algn="l" rtl="0" eaLnBrk="1" fontAlgn="base" hangingPunct="1">
        <a:spcBef>
          <a:spcPct val="0"/>
        </a:spcBef>
        <a:spcAft>
          <a:spcPct val="0"/>
        </a:spcAft>
        <a:defRPr sz="3400">
          <a:solidFill>
            <a:srgbClr val="ECECEC"/>
          </a:solidFill>
          <a:latin typeface="Trebuchet MS" pitchFamily="-48" charset="0"/>
          <a:ea typeface="ＭＳ Ｐゴシック" pitchFamily="-48" charset="-128"/>
        </a:defRPr>
      </a:lvl9pPr>
    </p:titleStyle>
    <p:bodyStyle>
      <a:lvl1pPr marL="342900" indent="-342900" algn="l" rtl="0" fontAlgn="base">
        <a:spcBef>
          <a:spcPct val="20000"/>
        </a:spcBef>
        <a:spcAft>
          <a:spcPct val="0"/>
        </a:spcAft>
        <a:buChar char="•"/>
        <a:defRPr sz="2400">
          <a:solidFill>
            <a:srgbClr val="0768A9"/>
          </a:solidFill>
          <a:latin typeface="+mn-lt"/>
          <a:ea typeface="+mn-ea"/>
          <a:cs typeface="ＭＳ Ｐゴシック"/>
        </a:defRPr>
      </a:lvl1pPr>
      <a:lvl2pPr marL="569913" indent="-225425" algn="l" rtl="0" fontAlgn="base">
        <a:spcBef>
          <a:spcPct val="20000"/>
        </a:spcBef>
        <a:spcAft>
          <a:spcPct val="0"/>
        </a:spcAft>
        <a:buChar char="–"/>
        <a:defRPr sz="2000">
          <a:solidFill>
            <a:srgbClr val="757575"/>
          </a:solidFill>
          <a:latin typeface="+mn-lt"/>
          <a:ea typeface="+mn-ea"/>
          <a:cs typeface="ＭＳ Ｐゴシック"/>
        </a:defRPr>
      </a:lvl2pPr>
      <a:lvl3pPr marL="800100" indent="-228600" algn="l" rtl="0" fontAlgn="base">
        <a:spcBef>
          <a:spcPct val="20000"/>
        </a:spcBef>
        <a:spcAft>
          <a:spcPct val="0"/>
        </a:spcAft>
        <a:buChar char="•"/>
        <a:defRPr sz="2000">
          <a:solidFill>
            <a:srgbClr val="757575"/>
          </a:solidFill>
          <a:latin typeface="+mn-lt"/>
          <a:ea typeface="+mn-ea"/>
          <a:cs typeface="ＭＳ Ｐゴシック"/>
        </a:defRPr>
      </a:lvl3pPr>
      <a:lvl4pPr marL="1600200" indent="-228600" algn="l" rtl="0" fontAlgn="base">
        <a:spcBef>
          <a:spcPct val="20000"/>
        </a:spcBef>
        <a:spcAft>
          <a:spcPct val="0"/>
        </a:spcAft>
        <a:buChar char="–"/>
        <a:defRPr sz="2000">
          <a:solidFill>
            <a:srgbClr val="757575"/>
          </a:solidFill>
          <a:latin typeface="+mn-lt"/>
          <a:ea typeface="+mn-ea"/>
          <a:cs typeface="ＭＳ Ｐゴシック"/>
        </a:defRPr>
      </a:lvl4pPr>
      <a:lvl5pPr marL="2057400" indent="-228600" algn="l" rtl="0" fontAlgn="base">
        <a:spcBef>
          <a:spcPct val="20000"/>
        </a:spcBef>
        <a:spcAft>
          <a:spcPct val="0"/>
        </a:spcAft>
        <a:buChar char="»"/>
        <a:defRPr sz="2000">
          <a:solidFill>
            <a:srgbClr val="757575"/>
          </a:solidFill>
          <a:latin typeface="+mn-lt"/>
          <a:ea typeface="+mn-ea"/>
          <a:cs typeface="ＭＳ Ｐゴシック"/>
        </a:defRPr>
      </a:lvl5pPr>
      <a:lvl6pPr marL="2514600" indent="-228600" algn="l" rtl="0" eaLnBrk="1" fontAlgn="base" hangingPunct="1">
        <a:spcBef>
          <a:spcPct val="20000"/>
        </a:spcBef>
        <a:spcAft>
          <a:spcPct val="0"/>
        </a:spcAft>
        <a:buChar char="»"/>
        <a:defRPr sz="2000">
          <a:solidFill>
            <a:srgbClr val="757575"/>
          </a:solidFill>
          <a:latin typeface="+mn-lt"/>
          <a:ea typeface="+mn-ea"/>
        </a:defRPr>
      </a:lvl6pPr>
      <a:lvl7pPr marL="2971800" indent="-228600" algn="l" rtl="0" eaLnBrk="1" fontAlgn="base" hangingPunct="1">
        <a:spcBef>
          <a:spcPct val="20000"/>
        </a:spcBef>
        <a:spcAft>
          <a:spcPct val="0"/>
        </a:spcAft>
        <a:buChar char="»"/>
        <a:defRPr sz="2000">
          <a:solidFill>
            <a:srgbClr val="757575"/>
          </a:solidFill>
          <a:latin typeface="+mn-lt"/>
          <a:ea typeface="+mn-ea"/>
        </a:defRPr>
      </a:lvl7pPr>
      <a:lvl8pPr marL="3429000" indent="-228600" algn="l" rtl="0" eaLnBrk="1" fontAlgn="base" hangingPunct="1">
        <a:spcBef>
          <a:spcPct val="20000"/>
        </a:spcBef>
        <a:spcAft>
          <a:spcPct val="0"/>
        </a:spcAft>
        <a:buChar char="»"/>
        <a:defRPr sz="2000">
          <a:solidFill>
            <a:srgbClr val="757575"/>
          </a:solidFill>
          <a:latin typeface="+mn-lt"/>
          <a:ea typeface="+mn-ea"/>
        </a:defRPr>
      </a:lvl8pPr>
      <a:lvl9pPr marL="3886200" indent="-228600" algn="l" rtl="0" eaLnBrk="1" fontAlgn="base" hangingPunct="1">
        <a:spcBef>
          <a:spcPct val="20000"/>
        </a:spcBef>
        <a:spcAft>
          <a:spcPct val="0"/>
        </a:spcAft>
        <a:buChar char="»"/>
        <a:defRPr sz="2000">
          <a:solidFill>
            <a:srgbClr val="757575"/>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28625" y="209550"/>
            <a:ext cx="8410575" cy="1085850"/>
          </a:xfrm>
          <a:prstGeom prst="rect">
            <a:avLst/>
          </a:prstGeom>
          <a:noFill/>
          <a:ln w="6350">
            <a:noFill/>
            <a:round/>
            <a:headEnd/>
            <a:tailEnd/>
          </a:ln>
          <a:scene3d>
            <a:camera prst="orthographicFront"/>
            <a:lightRig rig="threePt" dir="t"/>
          </a:scene3d>
          <a:sp3d>
            <a:bevelT w="0" h="63500"/>
            <a:bevelB w="0" h="63500"/>
          </a:sp3d>
        </p:spPr>
        <p:txBody>
          <a:bodyPr vert="horz" wrap="square" lIns="182880" tIns="45720" rIns="91440" bIns="45720" numCol="1" anchor="ctr" anchorCtr="0" compatLnSpc="1">
            <a:prstTxWarp prst="textNoShape">
              <a:avLst/>
            </a:prstTxWarp>
          </a:bodyPr>
          <a:lstStyle/>
          <a:p>
            <a:pPr lvl="0"/>
            <a:r>
              <a:rPr lang="en-US" dirty="0" smtClean="0"/>
              <a:t>Click to edit Master title style</a:t>
            </a:r>
          </a:p>
        </p:txBody>
      </p:sp>
      <p:sp>
        <p:nvSpPr>
          <p:cNvPr id="14339" name="Rectangle 3"/>
          <p:cNvSpPr>
            <a:spLocks noGrp="1" noChangeArrowheads="1"/>
          </p:cNvSpPr>
          <p:nvPr>
            <p:ph type="body" idx="1"/>
          </p:nvPr>
        </p:nvSpPr>
        <p:spPr bwMode="auto">
          <a:xfrm>
            <a:off x="428625" y="1524000"/>
            <a:ext cx="8105775" cy="4495800"/>
          </a:xfrm>
          <a:prstGeom prst="rect">
            <a:avLst/>
          </a:prstGeom>
          <a:noFill/>
          <a:ln w="9525">
            <a:noFill/>
            <a:miter lim="800000"/>
            <a:headEnd/>
            <a:tailEnd/>
          </a:ln>
        </p:spPr>
        <p:txBody>
          <a:bodyPr vert="horz" wrap="square" lIns="18288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40324" name="Line 4"/>
          <p:cNvSpPr>
            <a:spLocks noChangeShapeType="1"/>
          </p:cNvSpPr>
          <p:nvPr/>
        </p:nvSpPr>
        <p:spPr bwMode="auto">
          <a:xfrm>
            <a:off x="0" y="6248400"/>
            <a:ext cx="9144000" cy="0"/>
          </a:xfrm>
          <a:prstGeom prst="line">
            <a:avLst/>
          </a:prstGeom>
          <a:noFill/>
          <a:ln w="9525">
            <a:solidFill>
              <a:srgbClr val="5698C5"/>
            </a:solidFill>
            <a:round/>
            <a:headEnd/>
            <a:tailEnd/>
          </a:ln>
        </p:spPr>
        <p:txBody>
          <a:bodyPr wrap="none" anchor="ctr"/>
          <a:lstStyle/>
          <a:p>
            <a:pPr eaLnBrk="0" fontAlgn="auto" hangingPunct="0">
              <a:lnSpc>
                <a:spcPct val="80000"/>
              </a:lnSpc>
              <a:spcBef>
                <a:spcPct val="20000"/>
              </a:spcBef>
              <a:spcAft>
                <a:spcPts val="0"/>
              </a:spcAft>
              <a:defRPr/>
            </a:pPr>
            <a:endParaRPr lang="en-US" sz="1200" dirty="0">
              <a:solidFill>
                <a:srgbClr val="000000"/>
              </a:solidFill>
              <a:latin typeface="Trebuchet MS"/>
              <a:ea typeface="ＭＳ Ｐゴシック"/>
            </a:endParaRPr>
          </a:p>
        </p:txBody>
      </p:sp>
      <p:pic>
        <p:nvPicPr>
          <p:cNvPr id="14341" name="Picture 11" descr="WKH_LOGO_outlined_R_200x63.gif"/>
          <p:cNvPicPr>
            <a:picLocks noChangeAspect="1"/>
          </p:cNvPicPr>
          <p:nvPr/>
        </p:nvPicPr>
        <p:blipFill>
          <a:blip r:embed="rId9"/>
          <a:srcRect/>
          <a:stretch>
            <a:fillRect/>
          </a:stretch>
        </p:blipFill>
        <p:spPr bwMode="auto">
          <a:xfrm>
            <a:off x="236538" y="6324600"/>
            <a:ext cx="2887662" cy="461963"/>
          </a:xfrm>
          <a:prstGeom prst="rect">
            <a:avLst/>
          </a:prstGeom>
          <a:noFill/>
          <a:ln w="9525">
            <a:noFill/>
            <a:miter lim="800000"/>
            <a:headEnd/>
            <a:tailEnd/>
          </a:ln>
        </p:spPr>
      </p:pic>
      <p:sp>
        <p:nvSpPr>
          <p:cNvPr id="7" name="TextBox 6"/>
          <p:cNvSpPr txBox="1"/>
          <p:nvPr/>
        </p:nvSpPr>
        <p:spPr>
          <a:xfrm>
            <a:off x="4267200" y="6400800"/>
            <a:ext cx="344488" cy="246063"/>
          </a:xfrm>
          <a:prstGeom prst="rect">
            <a:avLst/>
          </a:prstGeom>
          <a:noFill/>
        </p:spPr>
        <p:txBody>
          <a:bodyPr wrap="none">
            <a:spAutoFit/>
          </a:bodyPr>
          <a:lstStyle/>
          <a:p>
            <a:pPr fontAlgn="auto">
              <a:spcBef>
                <a:spcPts val="0"/>
              </a:spcBef>
              <a:spcAft>
                <a:spcPts val="0"/>
              </a:spcAft>
              <a:defRPr/>
            </a:pPr>
            <a:fld id="{2C5FC985-3B53-414E-B21E-2A7B85EECEE5}" type="slidenum">
              <a:rPr lang="en-US" sz="1000">
                <a:solidFill>
                  <a:srgbClr val="000000"/>
                </a:solidFill>
                <a:latin typeface="Trebuchet MS"/>
                <a:ea typeface="ＭＳ Ｐゴシック"/>
              </a:rPr>
              <a:pPr fontAlgn="auto">
                <a:spcBef>
                  <a:spcPts val="0"/>
                </a:spcBef>
                <a:spcAft>
                  <a:spcPts val="0"/>
                </a:spcAft>
                <a:defRPr/>
              </a:pPr>
              <a:t>‹#›</a:t>
            </a:fld>
            <a:endParaRPr lang="en-US" sz="1000" dirty="0">
              <a:solidFill>
                <a:srgbClr val="000000"/>
              </a:solidFill>
              <a:latin typeface="Trebuchet MS"/>
              <a:ea typeface="ＭＳ Ｐゴシック"/>
            </a:endParaRPr>
          </a:p>
        </p:txBody>
      </p:sp>
      <p:pic>
        <p:nvPicPr>
          <p:cNvPr id="14343" name="Picture 2"/>
          <p:cNvPicPr>
            <a:picLocks noChangeAspect="1" noChangeArrowheads="1"/>
          </p:cNvPicPr>
          <p:nvPr/>
        </p:nvPicPr>
        <p:blipFill>
          <a:blip r:embed="rId10"/>
          <a:srcRect/>
          <a:stretch>
            <a:fillRect/>
          </a:stretch>
        </p:blipFill>
        <p:spPr bwMode="auto">
          <a:xfrm>
            <a:off x="4876800" y="6400800"/>
            <a:ext cx="4238625" cy="250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698" r:id="rId3"/>
    <p:sldLayoutId id="2147483711" r:id="rId4"/>
    <p:sldLayoutId id="2147483712" r:id="rId5"/>
    <p:sldLayoutId id="2147483697" r:id="rId6"/>
    <p:sldLayoutId id="2147483713" r:id="rId7"/>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3400">
          <a:solidFill>
            <a:srgbClr val="0768A9"/>
          </a:solidFill>
          <a:latin typeface="+mj-lt"/>
          <a:ea typeface="+mj-ea"/>
          <a:cs typeface="ＭＳ Ｐゴシック"/>
        </a:defRPr>
      </a:lvl1pPr>
      <a:lvl2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2pPr>
      <a:lvl3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3pPr>
      <a:lvl4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4pPr>
      <a:lvl5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5pPr>
      <a:lvl6pPr marL="457200" algn="l" rtl="0" fontAlgn="base">
        <a:spcBef>
          <a:spcPct val="0"/>
        </a:spcBef>
        <a:spcAft>
          <a:spcPct val="0"/>
        </a:spcAft>
        <a:defRPr sz="3400">
          <a:solidFill>
            <a:srgbClr val="ECECEC"/>
          </a:solidFill>
          <a:latin typeface="Trebuchet MS" pitchFamily="-48" charset="0"/>
          <a:ea typeface="ＭＳ Ｐゴシック" pitchFamily="-48" charset="-128"/>
        </a:defRPr>
      </a:lvl6pPr>
      <a:lvl7pPr marL="914400" algn="l" rtl="0" fontAlgn="base">
        <a:spcBef>
          <a:spcPct val="0"/>
        </a:spcBef>
        <a:spcAft>
          <a:spcPct val="0"/>
        </a:spcAft>
        <a:defRPr sz="3400">
          <a:solidFill>
            <a:srgbClr val="ECECEC"/>
          </a:solidFill>
          <a:latin typeface="Trebuchet MS" pitchFamily="-48" charset="0"/>
          <a:ea typeface="ＭＳ Ｐゴシック" pitchFamily="-48" charset="-128"/>
        </a:defRPr>
      </a:lvl7pPr>
      <a:lvl8pPr marL="1371600" algn="l" rtl="0" fontAlgn="base">
        <a:spcBef>
          <a:spcPct val="0"/>
        </a:spcBef>
        <a:spcAft>
          <a:spcPct val="0"/>
        </a:spcAft>
        <a:defRPr sz="3400">
          <a:solidFill>
            <a:srgbClr val="ECECEC"/>
          </a:solidFill>
          <a:latin typeface="Trebuchet MS" pitchFamily="-48" charset="0"/>
          <a:ea typeface="ＭＳ Ｐゴシック" pitchFamily="-48" charset="-128"/>
        </a:defRPr>
      </a:lvl8pPr>
      <a:lvl9pPr marL="1828800" algn="l" rtl="0" fontAlgn="base">
        <a:spcBef>
          <a:spcPct val="0"/>
        </a:spcBef>
        <a:spcAft>
          <a:spcPct val="0"/>
        </a:spcAft>
        <a:defRPr sz="3400">
          <a:solidFill>
            <a:srgbClr val="ECECEC"/>
          </a:solidFill>
          <a:latin typeface="Trebuchet MS" pitchFamily="-48" charset="0"/>
          <a:ea typeface="ＭＳ Ｐゴシック" pitchFamily="-48" charset="-128"/>
        </a:defRPr>
      </a:lvl9pPr>
    </p:titleStyle>
    <p:bodyStyle>
      <a:lvl1pPr marL="342900" indent="-342900" algn="l" rtl="0" eaLnBrk="0" fontAlgn="base" hangingPunct="0">
        <a:spcBef>
          <a:spcPct val="20000"/>
        </a:spcBef>
        <a:spcAft>
          <a:spcPct val="0"/>
        </a:spcAft>
        <a:buChar char="•"/>
        <a:defRPr sz="2400">
          <a:solidFill>
            <a:srgbClr val="0768A9"/>
          </a:solidFill>
          <a:latin typeface="+mn-lt"/>
          <a:ea typeface="+mn-ea"/>
          <a:cs typeface="ＭＳ Ｐゴシック"/>
        </a:defRPr>
      </a:lvl1pPr>
      <a:lvl2pPr marL="569913" indent="-225425" algn="l" rtl="0" eaLnBrk="0" fontAlgn="base" hangingPunct="0">
        <a:spcBef>
          <a:spcPct val="20000"/>
        </a:spcBef>
        <a:spcAft>
          <a:spcPct val="0"/>
        </a:spcAft>
        <a:buChar char="–"/>
        <a:defRPr sz="2000">
          <a:solidFill>
            <a:srgbClr val="757575"/>
          </a:solidFill>
          <a:latin typeface="+mn-lt"/>
          <a:ea typeface="+mn-ea"/>
          <a:cs typeface="ＭＳ Ｐゴシック"/>
        </a:defRPr>
      </a:lvl2pPr>
      <a:lvl3pPr marL="800100" indent="-228600" algn="l" rtl="0" eaLnBrk="0" fontAlgn="base" hangingPunct="0">
        <a:spcBef>
          <a:spcPct val="20000"/>
        </a:spcBef>
        <a:spcAft>
          <a:spcPct val="0"/>
        </a:spcAft>
        <a:buChar char="•"/>
        <a:defRPr sz="2000">
          <a:solidFill>
            <a:srgbClr val="757575"/>
          </a:solidFill>
          <a:latin typeface="+mn-lt"/>
          <a:ea typeface="+mn-ea"/>
          <a:cs typeface="ＭＳ Ｐゴシック"/>
        </a:defRPr>
      </a:lvl3pPr>
      <a:lvl4pPr marL="1600200" indent="-228600" algn="l" rtl="0" eaLnBrk="0" fontAlgn="base" hangingPunct="0">
        <a:spcBef>
          <a:spcPct val="20000"/>
        </a:spcBef>
        <a:spcAft>
          <a:spcPct val="0"/>
        </a:spcAft>
        <a:buChar char="–"/>
        <a:defRPr sz="2000">
          <a:solidFill>
            <a:srgbClr val="757575"/>
          </a:solidFill>
          <a:latin typeface="+mn-lt"/>
          <a:ea typeface="+mn-ea"/>
          <a:cs typeface="ＭＳ Ｐゴシック"/>
        </a:defRPr>
      </a:lvl4pPr>
      <a:lvl5pPr marL="2057400" indent="-228600" algn="l" rtl="0" eaLnBrk="0" fontAlgn="base" hangingPunct="0">
        <a:spcBef>
          <a:spcPct val="20000"/>
        </a:spcBef>
        <a:spcAft>
          <a:spcPct val="0"/>
        </a:spcAft>
        <a:buChar char="»"/>
        <a:defRPr sz="2000">
          <a:solidFill>
            <a:srgbClr val="757575"/>
          </a:solidFill>
          <a:latin typeface="+mn-lt"/>
          <a:ea typeface="+mn-ea"/>
          <a:cs typeface="ＭＳ Ｐゴシック"/>
        </a:defRPr>
      </a:lvl5pPr>
      <a:lvl6pPr marL="2514600" indent="-228600" algn="l" rtl="0" fontAlgn="base">
        <a:spcBef>
          <a:spcPct val="20000"/>
        </a:spcBef>
        <a:spcAft>
          <a:spcPct val="0"/>
        </a:spcAft>
        <a:buChar char="»"/>
        <a:defRPr sz="2000">
          <a:solidFill>
            <a:srgbClr val="757575"/>
          </a:solidFill>
          <a:latin typeface="+mn-lt"/>
          <a:ea typeface="+mn-ea"/>
        </a:defRPr>
      </a:lvl6pPr>
      <a:lvl7pPr marL="2971800" indent="-228600" algn="l" rtl="0" fontAlgn="base">
        <a:spcBef>
          <a:spcPct val="20000"/>
        </a:spcBef>
        <a:spcAft>
          <a:spcPct val="0"/>
        </a:spcAft>
        <a:buChar char="»"/>
        <a:defRPr sz="2000">
          <a:solidFill>
            <a:srgbClr val="757575"/>
          </a:solidFill>
          <a:latin typeface="+mn-lt"/>
          <a:ea typeface="+mn-ea"/>
        </a:defRPr>
      </a:lvl7pPr>
      <a:lvl8pPr marL="3429000" indent="-228600" algn="l" rtl="0" fontAlgn="base">
        <a:spcBef>
          <a:spcPct val="20000"/>
        </a:spcBef>
        <a:spcAft>
          <a:spcPct val="0"/>
        </a:spcAft>
        <a:buChar char="»"/>
        <a:defRPr sz="2000">
          <a:solidFill>
            <a:srgbClr val="757575"/>
          </a:solidFill>
          <a:latin typeface="+mn-lt"/>
          <a:ea typeface="+mn-ea"/>
        </a:defRPr>
      </a:lvl8pPr>
      <a:lvl9pPr marL="3886200" indent="-228600" algn="l" rtl="0" fontAlgn="base">
        <a:spcBef>
          <a:spcPct val="20000"/>
        </a:spcBef>
        <a:spcAft>
          <a:spcPct val="0"/>
        </a:spcAft>
        <a:buChar char="»"/>
        <a:defRPr sz="2000">
          <a:solidFill>
            <a:srgbClr val="757575"/>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28625" y="209550"/>
            <a:ext cx="8410575" cy="1085850"/>
          </a:xfrm>
          <a:prstGeom prst="rect">
            <a:avLst/>
          </a:prstGeom>
          <a:noFill/>
          <a:ln w="6350">
            <a:noFill/>
            <a:round/>
            <a:headEnd/>
            <a:tailEnd/>
          </a:ln>
          <a:scene3d>
            <a:camera prst="orthographicFront"/>
            <a:lightRig rig="threePt" dir="t"/>
          </a:scene3d>
          <a:sp3d>
            <a:bevelT w="0" h="63500"/>
            <a:bevelB w="0" h="63500"/>
          </a:sp3d>
        </p:spPr>
        <p:txBody>
          <a:bodyPr vert="horz" wrap="square" lIns="182880" tIns="45720" rIns="91440" bIns="45720" numCol="1" anchor="ctr" anchorCtr="0" compatLnSpc="1">
            <a:prstTxWarp prst="textNoShape">
              <a:avLst/>
            </a:prstTxWarp>
          </a:bodyPr>
          <a:lstStyle/>
          <a:p>
            <a:pPr lvl="0"/>
            <a:r>
              <a:rPr lang="en-US" dirty="0" smtClean="0"/>
              <a:t>Click to edit Master title style</a:t>
            </a:r>
          </a:p>
        </p:txBody>
      </p:sp>
      <p:sp>
        <p:nvSpPr>
          <p:cNvPr id="22531" name="Rectangle 3"/>
          <p:cNvSpPr>
            <a:spLocks noGrp="1" noChangeArrowheads="1"/>
          </p:cNvSpPr>
          <p:nvPr>
            <p:ph type="body" idx="1"/>
          </p:nvPr>
        </p:nvSpPr>
        <p:spPr bwMode="auto">
          <a:xfrm>
            <a:off x="428625" y="1524000"/>
            <a:ext cx="8105775" cy="4495800"/>
          </a:xfrm>
          <a:prstGeom prst="rect">
            <a:avLst/>
          </a:prstGeom>
          <a:noFill/>
          <a:ln w="9525">
            <a:noFill/>
            <a:miter lim="800000"/>
            <a:headEnd/>
            <a:tailEnd/>
          </a:ln>
        </p:spPr>
        <p:txBody>
          <a:bodyPr vert="horz" wrap="square" lIns="18288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40324" name="Line 4"/>
          <p:cNvSpPr>
            <a:spLocks noChangeShapeType="1"/>
          </p:cNvSpPr>
          <p:nvPr/>
        </p:nvSpPr>
        <p:spPr bwMode="auto">
          <a:xfrm>
            <a:off x="0" y="6248400"/>
            <a:ext cx="9144000" cy="0"/>
          </a:xfrm>
          <a:prstGeom prst="line">
            <a:avLst/>
          </a:prstGeom>
          <a:noFill/>
          <a:ln w="9525">
            <a:solidFill>
              <a:srgbClr val="5698C5"/>
            </a:solidFill>
            <a:round/>
            <a:headEnd/>
            <a:tailEnd/>
          </a:ln>
        </p:spPr>
        <p:txBody>
          <a:bodyPr wrap="none" anchor="ctr"/>
          <a:lstStyle/>
          <a:p>
            <a:pPr eaLnBrk="0" fontAlgn="auto" hangingPunct="0">
              <a:lnSpc>
                <a:spcPct val="80000"/>
              </a:lnSpc>
              <a:spcBef>
                <a:spcPct val="20000"/>
              </a:spcBef>
              <a:spcAft>
                <a:spcPts val="0"/>
              </a:spcAft>
              <a:defRPr/>
            </a:pPr>
            <a:endParaRPr lang="en-US" sz="1200" dirty="0">
              <a:solidFill>
                <a:srgbClr val="000000"/>
              </a:solidFill>
              <a:latin typeface="Trebuchet MS"/>
              <a:ea typeface="ＭＳ Ｐゴシック"/>
            </a:endParaRPr>
          </a:p>
        </p:txBody>
      </p:sp>
      <p:pic>
        <p:nvPicPr>
          <p:cNvPr id="22533" name="Picture 11" descr="WKH_LOGO_outlined_R_200x63.gif"/>
          <p:cNvPicPr>
            <a:picLocks noChangeAspect="1"/>
          </p:cNvPicPr>
          <p:nvPr/>
        </p:nvPicPr>
        <p:blipFill>
          <a:blip r:embed="rId8"/>
          <a:srcRect/>
          <a:stretch>
            <a:fillRect/>
          </a:stretch>
        </p:blipFill>
        <p:spPr bwMode="auto">
          <a:xfrm>
            <a:off x="236538" y="6324600"/>
            <a:ext cx="2887662" cy="461963"/>
          </a:xfrm>
          <a:prstGeom prst="rect">
            <a:avLst/>
          </a:prstGeom>
          <a:noFill/>
          <a:ln w="9525">
            <a:noFill/>
            <a:miter lim="800000"/>
            <a:headEnd/>
            <a:tailEnd/>
          </a:ln>
        </p:spPr>
      </p:pic>
      <p:sp>
        <p:nvSpPr>
          <p:cNvPr id="7" name="TextBox 6"/>
          <p:cNvSpPr txBox="1"/>
          <p:nvPr/>
        </p:nvSpPr>
        <p:spPr>
          <a:xfrm>
            <a:off x="4724400" y="6383338"/>
            <a:ext cx="344488" cy="246062"/>
          </a:xfrm>
          <a:prstGeom prst="rect">
            <a:avLst/>
          </a:prstGeom>
          <a:noFill/>
        </p:spPr>
        <p:txBody>
          <a:bodyPr wrap="none">
            <a:spAutoFit/>
          </a:bodyPr>
          <a:lstStyle/>
          <a:p>
            <a:pPr fontAlgn="auto">
              <a:spcBef>
                <a:spcPts val="0"/>
              </a:spcBef>
              <a:spcAft>
                <a:spcPts val="0"/>
              </a:spcAft>
              <a:defRPr/>
            </a:pPr>
            <a:fld id="{CC692328-05AC-475B-BFE0-E45C9C999CC8}" type="slidenum">
              <a:rPr lang="en-US" sz="1000">
                <a:solidFill>
                  <a:srgbClr val="000000"/>
                </a:solidFill>
                <a:latin typeface="Trebuchet MS"/>
                <a:ea typeface="ＭＳ Ｐゴシック"/>
              </a:rPr>
              <a:pPr fontAlgn="auto">
                <a:spcBef>
                  <a:spcPts val="0"/>
                </a:spcBef>
                <a:spcAft>
                  <a:spcPts val="0"/>
                </a:spcAft>
                <a:defRPr/>
              </a:pPr>
              <a:t>‹#›</a:t>
            </a:fld>
            <a:endParaRPr lang="en-US" sz="1000" dirty="0">
              <a:solidFill>
                <a:srgbClr val="000000"/>
              </a:solidFill>
              <a:latin typeface="Trebuchet MS"/>
              <a:ea typeface="ＭＳ Ｐゴシック"/>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699" r:id="rId6"/>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3400">
          <a:solidFill>
            <a:srgbClr val="0768A9"/>
          </a:solidFill>
          <a:latin typeface="+mj-lt"/>
          <a:ea typeface="+mj-ea"/>
          <a:cs typeface="ＭＳ Ｐゴシック"/>
        </a:defRPr>
      </a:lvl1pPr>
      <a:lvl2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2pPr>
      <a:lvl3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3pPr>
      <a:lvl4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4pPr>
      <a:lvl5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5pPr>
      <a:lvl6pPr marL="457200" algn="l" rtl="0" fontAlgn="base">
        <a:spcBef>
          <a:spcPct val="0"/>
        </a:spcBef>
        <a:spcAft>
          <a:spcPct val="0"/>
        </a:spcAft>
        <a:defRPr sz="3400">
          <a:solidFill>
            <a:srgbClr val="ECECEC"/>
          </a:solidFill>
          <a:latin typeface="Trebuchet MS" pitchFamily="-48" charset="0"/>
          <a:ea typeface="ＭＳ Ｐゴシック" pitchFamily="-48" charset="-128"/>
        </a:defRPr>
      </a:lvl6pPr>
      <a:lvl7pPr marL="914400" algn="l" rtl="0" fontAlgn="base">
        <a:spcBef>
          <a:spcPct val="0"/>
        </a:spcBef>
        <a:spcAft>
          <a:spcPct val="0"/>
        </a:spcAft>
        <a:defRPr sz="3400">
          <a:solidFill>
            <a:srgbClr val="ECECEC"/>
          </a:solidFill>
          <a:latin typeface="Trebuchet MS" pitchFamily="-48" charset="0"/>
          <a:ea typeface="ＭＳ Ｐゴシック" pitchFamily="-48" charset="-128"/>
        </a:defRPr>
      </a:lvl7pPr>
      <a:lvl8pPr marL="1371600" algn="l" rtl="0" fontAlgn="base">
        <a:spcBef>
          <a:spcPct val="0"/>
        </a:spcBef>
        <a:spcAft>
          <a:spcPct val="0"/>
        </a:spcAft>
        <a:defRPr sz="3400">
          <a:solidFill>
            <a:srgbClr val="ECECEC"/>
          </a:solidFill>
          <a:latin typeface="Trebuchet MS" pitchFamily="-48" charset="0"/>
          <a:ea typeface="ＭＳ Ｐゴシック" pitchFamily="-48" charset="-128"/>
        </a:defRPr>
      </a:lvl8pPr>
      <a:lvl9pPr marL="1828800" algn="l" rtl="0" fontAlgn="base">
        <a:spcBef>
          <a:spcPct val="0"/>
        </a:spcBef>
        <a:spcAft>
          <a:spcPct val="0"/>
        </a:spcAft>
        <a:defRPr sz="3400">
          <a:solidFill>
            <a:srgbClr val="ECECEC"/>
          </a:solidFill>
          <a:latin typeface="Trebuchet MS" pitchFamily="-48" charset="0"/>
          <a:ea typeface="ＭＳ Ｐゴシック" pitchFamily="-48" charset="-128"/>
        </a:defRPr>
      </a:lvl9pPr>
    </p:titleStyle>
    <p:bodyStyle>
      <a:lvl1pPr marL="342900" indent="-342900" algn="l" rtl="0" eaLnBrk="0" fontAlgn="base" hangingPunct="0">
        <a:spcBef>
          <a:spcPct val="20000"/>
        </a:spcBef>
        <a:spcAft>
          <a:spcPct val="0"/>
        </a:spcAft>
        <a:buChar char="•"/>
        <a:defRPr sz="2400">
          <a:solidFill>
            <a:srgbClr val="0768A9"/>
          </a:solidFill>
          <a:latin typeface="+mn-lt"/>
          <a:ea typeface="+mn-ea"/>
          <a:cs typeface="ＭＳ Ｐゴシック"/>
        </a:defRPr>
      </a:lvl1pPr>
      <a:lvl2pPr marL="569913" indent="-225425" algn="l" rtl="0" eaLnBrk="0" fontAlgn="base" hangingPunct="0">
        <a:spcBef>
          <a:spcPct val="20000"/>
        </a:spcBef>
        <a:spcAft>
          <a:spcPct val="0"/>
        </a:spcAft>
        <a:buChar char="–"/>
        <a:defRPr sz="2000">
          <a:solidFill>
            <a:srgbClr val="757575"/>
          </a:solidFill>
          <a:latin typeface="+mn-lt"/>
          <a:ea typeface="+mn-ea"/>
          <a:cs typeface="ＭＳ Ｐゴシック"/>
        </a:defRPr>
      </a:lvl2pPr>
      <a:lvl3pPr marL="800100" indent="-228600" algn="l" rtl="0" eaLnBrk="0" fontAlgn="base" hangingPunct="0">
        <a:spcBef>
          <a:spcPct val="20000"/>
        </a:spcBef>
        <a:spcAft>
          <a:spcPct val="0"/>
        </a:spcAft>
        <a:buChar char="•"/>
        <a:defRPr sz="2000">
          <a:solidFill>
            <a:srgbClr val="757575"/>
          </a:solidFill>
          <a:latin typeface="+mn-lt"/>
          <a:ea typeface="+mn-ea"/>
          <a:cs typeface="ＭＳ Ｐゴシック"/>
        </a:defRPr>
      </a:lvl3pPr>
      <a:lvl4pPr marL="1600200" indent="-228600" algn="l" rtl="0" eaLnBrk="0" fontAlgn="base" hangingPunct="0">
        <a:spcBef>
          <a:spcPct val="20000"/>
        </a:spcBef>
        <a:spcAft>
          <a:spcPct val="0"/>
        </a:spcAft>
        <a:buChar char="–"/>
        <a:defRPr sz="2000">
          <a:solidFill>
            <a:srgbClr val="757575"/>
          </a:solidFill>
          <a:latin typeface="+mn-lt"/>
          <a:ea typeface="+mn-ea"/>
          <a:cs typeface="ＭＳ Ｐゴシック"/>
        </a:defRPr>
      </a:lvl4pPr>
      <a:lvl5pPr marL="2057400" indent="-228600" algn="l" rtl="0" eaLnBrk="0" fontAlgn="base" hangingPunct="0">
        <a:spcBef>
          <a:spcPct val="20000"/>
        </a:spcBef>
        <a:spcAft>
          <a:spcPct val="0"/>
        </a:spcAft>
        <a:buChar char="»"/>
        <a:defRPr sz="2000">
          <a:solidFill>
            <a:srgbClr val="757575"/>
          </a:solidFill>
          <a:latin typeface="+mn-lt"/>
          <a:ea typeface="+mn-ea"/>
          <a:cs typeface="ＭＳ Ｐゴシック"/>
        </a:defRPr>
      </a:lvl5pPr>
      <a:lvl6pPr marL="2514600" indent="-228600" algn="l" rtl="0" fontAlgn="base">
        <a:spcBef>
          <a:spcPct val="20000"/>
        </a:spcBef>
        <a:spcAft>
          <a:spcPct val="0"/>
        </a:spcAft>
        <a:buChar char="»"/>
        <a:defRPr sz="2000">
          <a:solidFill>
            <a:srgbClr val="757575"/>
          </a:solidFill>
          <a:latin typeface="+mn-lt"/>
          <a:ea typeface="+mn-ea"/>
        </a:defRPr>
      </a:lvl6pPr>
      <a:lvl7pPr marL="2971800" indent="-228600" algn="l" rtl="0" fontAlgn="base">
        <a:spcBef>
          <a:spcPct val="20000"/>
        </a:spcBef>
        <a:spcAft>
          <a:spcPct val="0"/>
        </a:spcAft>
        <a:buChar char="»"/>
        <a:defRPr sz="2000">
          <a:solidFill>
            <a:srgbClr val="757575"/>
          </a:solidFill>
          <a:latin typeface="+mn-lt"/>
          <a:ea typeface="+mn-ea"/>
        </a:defRPr>
      </a:lvl7pPr>
      <a:lvl8pPr marL="3429000" indent="-228600" algn="l" rtl="0" fontAlgn="base">
        <a:spcBef>
          <a:spcPct val="20000"/>
        </a:spcBef>
        <a:spcAft>
          <a:spcPct val="0"/>
        </a:spcAft>
        <a:buChar char="»"/>
        <a:defRPr sz="2000">
          <a:solidFill>
            <a:srgbClr val="757575"/>
          </a:solidFill>
          <a:latin typeface="+mn-lt"/>
          <a:ea typeface="+mn-ea"/>
        </a:defRPr>
      </a:lvl8pPr>
      <a:lvl9pPr marL="3886200" indent="-228600" algn="l" rtl="0" fontAlgn="base">
        <a:spcBef>
          <a:spcPct val="20000"/>
        </a:spcBef>
        <a:spcAft>
          <a:spcPct val="0"/>
        </a:spcAft>
        <a:buChar char="»"/>
        <a:defRPr sz="2000">
          <a:solidFill>
            <a:srgbClr val="757575"/>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1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ovidsp.ovid.com/autologin.html" TargetMode="Externa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www.nejm.org/"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www.nejm.org/"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png"/><Relationship Id="rId10" Type="http://schemas.openxmlformats.org/officeDocument/2006/relationships/image" Target="../media/image31.jpeg"/><Relationship Id="rId4" Type="http://schemas.openxmlformats.org/officeDocument/2006/relationships/image" Target="../media/image26.jpeg"/><Relationship Id="rId9" Type="http://schemas.openxmlformats.org/officeDocument/2006/relationships/image" Target="../media/image30.jpeg"/></Relationships>
</file>

<file path=ppt/slides/_rels/slide4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image" Target="../media/image32.gif"/><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5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4.xml"/><Relationship Id="rId4" Type="http://schemas.openxmlformats.org/officeDocument/2006/relationships/image" Target="../media/image11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3.xml"/><Relationship Id="rId4" Type="http://schemas.openxmlformats.org/officeDocument/2006/relationships/image" Target="../media/image1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7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hyperlink" Target="https://itunes.apple.com/us/app/ovid-today/id894892882?ls=1&amp;mt=8" TargetMode="External"/></Relationships>
</file>

<file path=ppt/slides/_rels/slide77.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hyperlink" Target="mailto:support@ovid.com" TargetMode="External"/><Relationship Id="rId7" Type="http://schemas.openxmlformats.org/officeDocument/2006/relationships/image" Target="../media/image13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jpeg"/><Relationship Id="rId4" Type="http://schemas.openxmlformats.org/officeDocument/2006/relationships/hyperlink" Target="http://resourcenter.ovidsp.com/"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www.surveymonkey.com/s/Ovideval_Chinese"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a:blip r:embed="rId3"/>
          <a:srcRect/>
          <a:stretch>
            <a:fillRect/>
          </a:stretch>
        </p:blipFill>
        <p:spPr bwMode="auto">
          <a:xfrm>
            <a:off x="457200" y="838200"/>
            <a:ext cx="2478088" cy="4943475"/>
          </a:xfrm>
          <a:prstGeom prst="rect">
            <a:avLst/>
          </a:prstGeom>
          <a:noFill/>
          <a:ln w="9525">
            <a:noFill/>
            <a:miter lim="800000"/>
            <a:headEnd/>
            <a:tailEnd/>
          </a:ln>
        </p:spPr>
      </p:pic>
      <p:sp>
        <p:nvSpPr>
          <p:cNvPr id="30722" name="Subtitle 9"/>
          <p:cNvSpPr>
            <a:spLocks noGrp="1"/>
          </p:cNvSpPr>
          <p:nvPr>
            <p:ph type="subTitle" sz="quarter" idx="1"/>
          </p:nvPr>
        </p:nvSpPr>
        <p:spPr>
          <a:xfrm>
            <a:off x="706438" y="3886200"/>
            <a:ext cx="2228850" cy="1371600"/>
          </a:xfrm>
        </p:spPr>
        <p:txBody>
          <a:bodyPr/>
          <a:lstStyle/>
          <a:p>
            <a:pPr algn="l"/>
            <a:r>
              <a:rPr lang="zh-CN" altLang="en-US" sz="2000" b="1" smtClean="0">
                <a:solidFill>
                  <a:srgbClr val="0768A9"/>
                </a:solidFill>
                <a:latin typeface="黑体" pitchFamily="49" charset="-122"/>
                <a:ea typeface="黑体" pitchFamily="49" charset="-122"/>
                <a:cs typeface="Traditional Arabic" pitchFamily="18" charset="-78"/>
              </a:rPr>
              <a:t>李宁</a:t>
            </a:r>
            <a:endParaRPr lang="en-US" altLang="zh-CN" sz="2000" b="1" smtClean="0">
              <a:solidFill>
                <a:srgbClr val="0768A9"/>
              </a:solidFill>
              <a:latin typeface="黑体" pitchFamily="49" charset="-122"/>
              <a:ea typeface="黑体" pitchFamily="49" charset="-122"/>
              <a:cs typeface="Traditional Arabic" pitchFamily="18" charset="-78"/>
            </a:endParaRPr>
          </a:p>
          <a:p>
            <a:pPr algn="l"/>
            <a:r>
              <a:rPr lang="zh-CN" altLang="en-US" sz="2000" b="1" smtClean="0">
                <a:solidFill>
                  <a:srgbClr val="0768A9"/>
                </a:solidFill>
                <a:latin typeface="黑体" pitchFamily="49" charset="-122"/>
                <a:ea typeface="黑体" pitchFamily="49" charset="-122"/>
                <a:cs typeface="Traditional Arabic" pitchFamily="18" charset="-78"/>
              </a:rPr>
              <a:t>销售工程师</a:t>
            </a:r>
            <a:endParaRPr lang="en-US" altLang="zh-CN" sz="2000" b="1" smtClean="0">
              <a:solidFill>
                <a:srgbClr val="0768A9"/>
              </a:solidFill>
              <a:latin typeface="黑体" pitchFamily="49" charset="-122"/>
              <a:ea typeface="黑体" pitchFamily="49" charset="-122"/>
              <a:cs typeface="Traditional Arabic" pitchFamily="18" charset="-78"/>
            </a:endParaRPr>
          </a:p>
          <a:p>
            <a:pPr algn="l"/>
            <a:r>
              <a:rPr lang="zh-CN" altLang="en-US" sz="2000" b="1" smtClean="0">
                <a:solidFill>
                  <a:srgbClr val="0768A9"/>
                </a:solidFill>
                <a:latin typeface="黑体" pitchFamily="49" charset="-122"/>
                <a:ea typeface="黑体" pitchFamily="49" charset="-122"/>
                <a:cs typeface="Traditional Arabic" pitchFamily="18" charset="-78"/>
              </a:rPr>
              <a:t>培训经理</a:t>
            </a:r>
            <a:endParaRPr lang="en-US" altLang="zh-CN" sz="2000" b="1" smtClean="0">
              <a:solidFill>
                <a:srgbClr val="0768A9"/>
              </a:solidFill>
              <a:latin typeface="黑体" pitchFamily="49" charset="-122"/>
              <a:ea typeface="黑体" pitchFamily="49" charset="-122"/>
              <a:cs typeface="Traditional Arabic" pitchFamily="18" charset="-78"/>
            </a:endParaRPr>
          </a:p>
          <a:p>
            <a:pPr algn="l"/>
            <a:r>
              <a:rPr lang="zh-CN" altLang="en-US" sz="2000" b="1" smtClean="0">
                <a:solidFill>
                  <a:srgbClr val="0768A9"/>
                </a:solidFill>
                <a:latin typeface="黑体" pitchFamily="49" charset="-122"/>
                <a:ea typeface="黑体" pitchFamily="49" charset="-122"/>
                <a:cs typeface="Traditional Arabic" pitchFamily="18" charset="-78"/>
              </a:rPr>
              <a:t>包头医学院</a:t>
            </a:r>
            <a:endParaRPr lang="en-US" altLang="zh-CN" sz="2000" b="1" smtClean="0">
              <a:solidFill>
                <a:srgbClr val="0768A9"/>
              </a:solidFill>
              <a:latin typeface="黑体" pitchFamily="49" charset="-122"/>
              <a:ea typeface="黑体" pitchFamily="49" charset="-122"/>
              <a:cs typeface="Traditional Arabic" pitchFamily="18" charset="-78"/>
            </a:endParaRPr>
          </a:p>
          <a:p>
            <a:pPr algn="l"/>
            <a:r>
              <a:rPr lang="en-US" altLang="zh-CN" sz="2000" b="1" smtClean="0">
                <a:solidFill>
                  <a:srgbClr val="0768A9"/>
                </a:solidFill>
                <a:latin typeface="黑体" pitchFamily="49" charset="-122"/>
                <a:ea typeface="黑体" pitchFamily="49" charset="-122"/>
                <a:cs typeface="Traditional Arabic" pitchFamily="18" charset="-78"/>
              </a:rPr>
              <a:t>2015</a:t>
            </a:r>
            <a:r>
              <a:rPr lang="zh-CN" altLang="en-US" sz="2000" b="1" smtClean="0">
                <a:solidFill>
                  <a:srgbClr val="0768A9"/>
                </a:solidFill>
                <a:latin typeface="黑体" pitchFamily="49" charset="-122"/>
                <a:ea typeface="黑体" pitchFamily="49" charset="-122"/>
                <a:cs typeface="Traditional Arabic" pitchFamily="18" charset="-78"/>
              </a:rPr>
              <a:t>年</a:t>
            </a:r>
            <a:r>
              <a:rPr lang="en-US" altLang="zh-CN" sz="2000" b="1" smtClean="0">
                <a:solidFill>
                  <a:srgbClr val="0768A9"/>
                </a:solidFill>
                <a:latin typeface="黑体" pitchFamily="49" charset="-122"/>
                <a:ea typeface="黑体" pitchFamily="49" charset="-122"/>
                <a:cs typeface="Traditional Arabic" pitchFamily="18" charset="-78"/>
              </a:rPr>
              <a:t>6</a:t>
            </a:r>
            <a:r>
              <a:rPr lang="zh-CN" altLang="en-US" sz="2000" b="1" smtClean="0">
                <a:solidFill>
                  <a:srgbClr val="0768A9"/>
                </a:solidFill>
                <a:latin typeface="黑体" pitchFamily="49" charset="-122"/>
                <a:ea typeface="黑体" pitchFamily="49" charset="-122"/>
                <a:cs typeface="Traditional Arabic" pitchFamily="18" charset="-78"/>
              </a:rPr>
              <a:t>月</a:t>
            </a:r>
            <a:endParaRPr lang="en-US" altLang="zh-CN" sz="2000" b="1" smtClean="0">
              <a:solidFill>
                <a:srgbClr val="0768A9"/>
              </a:solidFill>
              <a:latin typeface="黑体" pitchFamily="49" charset="-122"/>
              <a:ea typeface="黑体" pitchFamily="49" charset="-122"/>
              <a:cs typeface="Traditional Arabic" pitchFamily="18" charset="-78"/>
            </a:endParaRPr>
          </a:p>
        </p:txBody>
      </p:sp>
      <p:sp>
        <p:nvSpPr>
          <p:cNvPr id="13" name="Title 1"/>
          <p:cNvSpPr txBox="1">
            <a:spLocks/>
          </p:cNvSpPr>
          <p:nvPr/>
        </p:nvSpPr>
        <p:spPr bwMode="auto">
          <a:xfrm>
            <a:off x="3119649" y="1039504"/>
            <a:ext cx="5791201" cy="205740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a:defRPr/>
            </a:pPr>
            <a:r>
              <a:rPr lang="en-US" altLang="zh-CN" sz="3400" b="1" dirty="0" smtClean="0">
                <a:solidFill>
                  <a:srgbClr val="0768A9"/>
                </a:solidFill>
              </a:rPr>
              <a:t>Think Fast</a:t>
            </a:r>
            <a:r>
              <a:rPr lang="zh-CN" altLang="en-US" sz="3400" b="1" dirty="0" smtClean="0">
                <a:solidFill>
                  <a:srgbClr val="0768A9"/>
                </a:solidFill>
              </a:rPr>
              <a:t>， </a:t>
            </a:r>
            <a:r>
              <a:rPr lang="en-US" altLang="zh-CN" sz="3400" b="1" dirty="0" smtClean="0">
                <a:solidFill>
                  <a:srgbClr val="0768A9"/>
                </a:solidFill>
              </a:rPr>
              <a:t>Search Fast</a:t>
            </a:r>
            <a:endParaRPr lang="en-US" sz="3400" b="1" dirty="0" smtClean="0">
              <a:solidFill>
                <a:srgbClr val="0768A9"/>
              </a:solidFill>
            </a:endParaRPr>
          </a:p>
          <a:p>
            <a:pPr>
              <a:defRPr/>
            </a:pPr>
            <a:endParaRPr lang="en-US" sz="3400" b="1" dirty="0" smtClean="0">
              <a:solidFill>
                <a:srgbClr val="0768A9"/>
              </a:solidFill>
            </a:endParaRPr>
          </a:p>
          <a:p>
            <a:pPr>
              <a:defRPr/>
            </a:pPr>
            <a:r>
              <a:rPr lang="en-US" altLang="zh-CN" sz="3400" b="1" dirty="0" smtClean="0">
                <a:solidFill>
                  <a:srgbClr val="0768A9"/>
                </a:solidFill>
                <a:latin typeface="+mj-lt"/>
                <a:ea typeface="黑体" panose="02010609060101010101" pitchFamily="49" charset="-122"/>
              </a:rPr>
              <a:t>Ovid</a:t>
            </a:r>
            <a:r>
              <a:rPr lang="zh-CN" altLang="en-US" sz="3400" b="1" dirty="0" smtClean="0">
                <a:solidFill>
                  <a:srgbClr val="0768A9"/>
                </a:solidFill>
                <a:latin typeface="黑体" panose="02010609060101010101" pitchFamily="49" charset="-122"/>
                <a:ea typeface="黑体" panose="02010609060101010101" pitchFamily="49" charset="-122"/>
              </a:rPr>
              <a:t>科研在线整体解决方案</a:t>
            </a:r>
            <a:endParaRPr lang="en-US" sz="3400" b="1" dirty="0">
              <a:solidFill>
                <a:srgbClr val="0768A9"/>
              </a:solidFill>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t>期刊亮点</a:t>
            </a:r>
            <a:endParaRPr lang="en-US" dirty="0"/>
          </a:p>
        </p:txBody>
      </p:sp>
      <p:sp>
        <p:nvSpPr>
          <p:cNvPr id="44036" name="Content Placeholder 2"/>
          <p:cNvSpPr>
            <a:spLocks noGrp="1"/>
          </p:cNvSpPr>
          <p:nvPr>
            <p:ph idx="1"/>
          </p:nvPr>
        </p:nvSpPr>
        <p:spPr>
          <a:xfrm>
            <a:off x="304800" y="1295400"/>
            <a:ext cx="8686800" cy="5105400"/>
          </a:xfrm>
        </p:spPr>
        <p:txBody>
          <a:bodyPr/>
          <a:lstStyle/>
          <a:p>
            <a:pPr marL="344488" lvl="1" indent="0">
              <a:buFontTx/>
              <a:buNone/>
            </a:pPr>
            <a:r>
              <a:rPr lang="en-GB" altLang="zh-CN" smtClean="0">
                <a:solidFill>
                  <a:srgbClr val="0768A9"/>
                </a:solidFill>
              </a:rPr>
              <a:t>Anesthesiology </a:t>
            </a:r>
            <a:r>
              <a:rPr lang="zh-CN" altLang="en-US" smtClean="0">
                <a:solidFill>
                  <a:srgbClr val="0768A9"/>
                </a:solidFill>
                <a:latin typeface="黑体" pitchFamily="49" charset="-122"/>
                <a:ea typeface="黑体" pitchFamily="49" charset="-122"/>
              </a:rPr>
              <a:t>（麻醉学）领域</a:t>
            </a:r>
            <a:r>
              <a:rPr lang="en-US" altLang="zh-CN" smtClean="0">
                <a:solidFill>
                  <a:srgbClr val="0768A9"/>
                </a:solidFill>
                <a:latin typeface="黑体" pitchFamily="49" charset="-122"/>
                <a:ea typeface="黑体" pitchFamily="49" charset="-122"/>
              </a:rPr>
              <a:t>10</a:t>
            </a:r>
            <a:r>
              <a:rPr lang="zh-CN" altLang="en-US" smtClean="0">
                <a:solidFill>
                  <a:srgbClr val="0768A9"/>
                </a:solidFill>
                <a:latin typeface="黑体" pitchFamily="49" charset="-122"/>
                <a:ea typeface="黑体" pitchFamily="49" charset="-122"/>
              </a:rPr>
              <a:t>种顶级期刊中的</a:t>
            </a:r>
            <a:r>
              <a:rPr lang="en-US" altLang="zh-CN" smtClean="0">
                <a:solidFill>
                  <a:srgbClr val="0768A9"/>
                </a:solidFill>
                <a:latin typeface="黑体" pitchFamily="49" charset="-122"/>
                <a:ea typeface="黑体" pitchFamily="49" charset="-122"/>
              </a:rPr>
              <a:t>4</a:t>
            </a:r>
            <a:r>
              <a:rPr lang="zh-CN" altLang="en-US" smtClean="0">
                <a:solidFill>
                  <a:srgbClr val="0768A9"/>
                </a:solidFill>
                <a:latin typeface="黑体" pitchFamily="49" charset="-122"/>
                <a:ea typeface="黑体" pitchFamily="49" charset="-122"/>
              </a:rPr>
              <a:t>种</a:t>
            </a:r>
            <a:endParaRPr lang="en-GB" smtClean="0">
              <a:solidFill>
                <a:srgbClr val="0768A9"/>
              </a:solidFill>
              <a:latin typeface="黑体" pitchFamily="49" charset="-122"/>
              <a:ea typeface="黑体" pitchFamily="49" charset="-122"/>
            </a:endParaRPr>
          </a:p>
          <a:p>
            <a:pPr marL="1374775" lvl="3" indent="0">
              <a:buFontTx/>
              <a:buNone/>
            </a:pPr>
            <a:r>
              <a:rPr lang="en-GB" altLang="zh-CN" sz="1700" smtClean="0">
                <a:solidFill>
                  <a:schemeClr val="tx1"/>
                </a:solidFill>
              </a:rPr>
              <a:t>LWW</a:t>
            </a:r>
            <a:r>
              <a:rPr lang="zh-CN" altLang="en-US" sz="1700" smtClean="0">
                <a:solidFill>
                  <a:schemeClr val="tx1"/>
                </a:solidFill>
                <a:latin typeface="黑体" pitchFamily="49" charset="-122"/>
                <a:ea typeface="黑体" pitchFamily="49" charset="-122"/>
              </a:rPr>
              <a:t>出版</a:t>
            </a:r>
            <a:r>
              <a:rPr lang="en-US" altLang="zh-CN" sz="1700" smtClean="0">
                <a:solidFill>
                  <a:schemeClr val="tx1"/>
                </a:solidFill>
              </a:rPr>
              <a:t>Anesthesiology</a:t>
            </a:r>
            <a:r>
              <a:rPr lang="zh-CN" altLang="en-US" sz="1700" smtClean="0">
                <a:solidFill>
                  <a:schemeClr val="tx1"/>
                </a:solidFill>
              </a:rPr>
              <a:t>（</a:t>
            </a:r>
            <a:r>
              <a:rPr lang="zh-CN" altLang="en-US" sz="1700" smtClean="0">
                <a:solidFill>
                  <a:schemeClr val="tx1"/>
                </a:solidFill>
                <a:latin typeface="黑体" pitchFamily="49" charset="-122"/>
                <a:ea typeface="黑体" pitchFamily="49" charset="-122"/>
              </a:rPr>
              <a:t>麻醉学）领域中</a:t>
            </a:r>
            <a:r>
              <a:rPr lang="en-US" altLang="zh-CN" sz="1700" smtClean="0">
                <a:solidFill>
                  <a:schemeClr val="tx1"/>
                </a:solidFill>
                <a:latin typeface="黑体" pitchFamily="49" charset="-122"/>
                <a:ea typeface="黑体" pitchFamily="49" charset="-122"/>
              </a:rPr>
              <a:t>20</a:t>
            </a:r>
            <a:r>
              <a:rPr lang="zh-CN" altLang="en-US" sz="1700" smtClean="0">
                <a:solidFill>
                  <a:schemeClr val="tx1"/>
                </a:solidFill>
                <a:latin typeface="黑体" pitchFamily="49" charset="-122"/>
                <a:ea typeface="黑体" pitchFamily="49" charset="-122"/>
              </a:rPr>
              <a:t>种顶级期刊中的</a:t>
            </a:r>
            <a:r>
              <a:rPr lang="en-US" altLang="zh-CN" sz="1700" smtClean="0">
                <a:solidFill>
                  <a:schemeClr val="tx1"/>
                </a:solidFill>
                <a:latin typeface="黑体" pitchFamily="49" charset="-122"/>
                <a:ea typeface="黑体" pitchFamily="49" charset="-122"/>
              </a:rPr>
              <a:t>6</a:t>
            </a:r>
            <a:r>
              <a:rPr lang="zh-CN" altLang="en-US" sz="1700" smtClean="0">
                <a:solidFill>
                  <a:schemeClr val="tx1"/>
                </a:solidFill>
                <a:latin typeface="黑体" pitchFamily="49" charset="-122"/>
                <a:ea typeface="黑体" pitchFamily="49" charset="-122"/>
              </a:rPr>
              <a:t>种</a:t>
            </a:r>
            <a:r>
              <a:rPr lang="en-GB" altLang="zh-CN" sz="1700" smtClean="0">
                <a:solidFill>
                  <a:schemeClr val="tx1"/>
                </a:solidFill>
                <a:latin typeface="黑体" pitchFamily="49" charset="-122"/>
                <a:ea typeface="黑体" pitchFamily="49" charset="-122"/>
              </a:rPr>
              <a:t>:</a:t>
            </a:r>
          </a:p>
          <a:p>
            <a:pPr marL="1374775" lvl="3" indent="0">
              <a:buFontTx/>
              <a:buNone/>
            </a:pPr>
            <a:endParaRPr lang="en-GB" sz="1700" smtClean="0">
              <a:solidFill>
                <a:schemeClr val="tx1"/>
              </a:solidFill>
            </a:endParaRPr>
          </a:p>
          <a:p>
            <a:pPr marL="1374775" lvl="3" indent="0">
              <a:buFontTx/>
              <a:buNone/>
            </a:pPr>
            <a:r>
              <a:rPr lang="en-GB" altLang="zh-CN" sz="1700" smtClean="0">
                <a:solidFill>
                  <a:schemeClr val="tx1"/>
                </a:solidFill>
              </a:rPr>
              <a:t>#2 </a:t>
            </a:r>
            <a:r>
              <a:rPr lang="en-GB" altLang="zh-CN" sz="1700" b="1" i="1" smtClean="0">
                <a:solidFill>
                  <a:schemeClr val="tx1"/>
                </a:solidFill>
              </a:rPr>
              <a:t>Anesthesiology</a:t>
            </a:r>
            <a:r>
              <a:rPr lang="en-GB" altLang="zh-CN" sz="1700" smtClean="0">
                <a:solidFill>
                  <a:schemeClr val="tx1"/>
                </a:solidFill>
              </a:rPr>
              <a:t>, American Society of Anesthesiologists </a:t>
            </a:r>
            <a:r>
              <a:rPr lang="zh-CN" altLang="en-US" sz="1700" smtClean="0">
                <a:solidFill>
                  <a:schemeClr val="tx1"/>
                </a:solidFill>
                <a:latin typeface="黑体" pitchFamily="49" charset="-122"/>
                <a:ea typeface="黑体" pitchFamily="49" charset="-122"/>
              </a:rPr>
              <a:t>（美国麻醉师协会）期刊</a:t>
            </a:r>
            <a:endParaRPr lang="en-GB" sz="1700" smtClean="0">
              <a:solidFill>
                <a:schemeClr val="tx1"/>
              </a:solidFill>
              <a:latin typeface="黑体" pitchFamily="49" charset="-122"/>
              <a:ea typeface="黑体" pitchFamily="49" charset="-122"/>
            </a:endParaRPr>
          </a:p>
          <a:p>
            <a:pPr marL="1374775" lvl="3" indent="0">
              <a:buFontTx/>
              <a:buNone/>
            </a:pPr>
            <a:r>
              <a:rPr lang="en-GB" altLang="zh-CN" sz="1700" smtClean="0">
                <a:solidFill>
                  <a:schemeClr val="tx1"/>
                </a:solidFill>
              </a:rPr>
              <a:t>#5 </a:t>
            </a:r>
            <a:r>
              <a:rPr lang="en-GB" altLang="zh-CN" sz="1700" b="1" i="1" smtClean="0">
                <a:solidFill>
                  <a:schemeClr val="tx1"/>
                </a:solidFill>
              </a:rPr>
              <a:t>Regional Anesthesia and Pain Medicine</a:t>
            </a:r>
            <a:r>
              <a:rPr lang="en-GB" altLang="zh-CN" sz="1700" smtClean="0">
                <a:solidFill>
                  <a:schemeClr val="tx1"/>
                </a:solidFill>
              </a:rPr>
              <a:t>, American Society of Regional Anesthesia and Pain Medicine </a:t>
            </a:r>
            <a:r>
              <a:rPr lang="zh-CN" altLang="en-US" sz="1700" smtClean="0">
                <a:solidFill>
                  <a:schemeClr val="tx1"/>
                </a:solidFill>
                <a:latin typeface="黑体" pitchFamily="49" charset="-122"/>
                <a:ea typeface="黑体" pitchFamily="49" charset="-122"/>
              </a:rPr>
              <a:t>（美国区域麻醉和疼痛医学学会）期刊</a:t>
            </a:r>
            <a:endParaRPr lang="en-GB" sz="1700" smtClean="0">
              <a:solidFill>
                <a:schemeClr val="tx1"/>
              </a:solidFill>
              <a:latin typeface="黑体" pitchFamily="49" charset="-122"/>
              <a:ea typeface="黑体" pitchFamily="49" charset="-122"/>
            </a:endParaRPr>
          </a:p>
          <a:p>
            <a:pPr marL="1374775" lvl="3" indent="0">
              <a:buFontTx/>
              <a:buNone/>
            </a:pPr>
            <a:r>
              <a:rPr lang="en-GB" altLang="zh-CN" sz="1700" smtClean="0">
                <a:solidFill>
                  <a:schemeClr val="tx1"/>
                </a:solidFill>
              </a:rPr>
              <a:t>#6 </a:t>
            </a:r>
            <a:r>
              <a:rPr lang="en-GB" altLang="zh-CN" sz="1700" b="1" i="1" smtClean="0">
                <a:solidFill>
                  <a:schemeClr val="tx1"/>
                </a:solidFill>
              </a:rPr>
              <a:t>Anesthesia &amp; Analgesia</a:t>
            </a:r>
            <a:r>
              <a:rPr lang="en-GB" altLang="zh-CN" sz="1700" smtClean="0">
                <a:solidFill>
                  <a:schemeClr val="tx1"/>
                </a:solidFill>
              </a:rPr>
              <a:t>, international Anesthesia Research Society </a:t>
            </a:r>
            <a:r>
              <a:rPr lang="zh-CN" altLang="en-US" sz="1700" smtClean="0">
                <a:solidFill>
                  <a:schemeClr val="tx1"/>
                </a:solidFill>
                <a:latin typeface="黑体" pitchFamily="49" charset="-122"/>
                <a:ea typeface="黑体" pitchFamily="49" charset="-122"/>
              </a:rPr>
              <a:t>（国际麻醉研究协会）期刊</a:t>
            </a:r>
            <a:endParaRPr lang="en-GB" sz="1700" smtClean="0">
              <a:solidFill>
                <a:schemeClr val="tx1"/>
              </a:solidFill>
              <a:latin typeface="黑体" pitchFamily="49" charset="-122"/>
              <a:ea typeface="黑体" pitchFamily="49" charset="-122"/>
            </a:endParaRPr>
          </a:p>
          <a:p>
            <a:pPr marL="1374775" lvl="3" indent="0">
              <a:buFontTx/>
              <a:buNone/>
            </a:pPr>
            <a:r>
              <a:rPr lang="en-GB" altLang="zh-CN" sz="1700" smtClean="0">
                <a:solidFill>
                  <a:schemeClr val="tx1"/>
                </a:solidFill>
              </a:rPr>
              <a:t>#9 </a:t>
            </a:r>
            <a:r>
              <a:rPr lang="en-GB" altLang="zh-CN" sz="1700" b="1" i="1" smtClean="0">
                <a:solidFill>
                  <a:schemeClr val="tx1"/>
                </a:solidFill>
              </a:rPr>
              <a:t>European Journal of Anaesthesiology</a:t>
            </a:r>
            <a:r>
              <a:rPr lang="en-GB" altLang="zh-CN" sz="1700" i="1" smtClean="0">
                <a:solidFill>
                  <a:schemeClr val="tx1"/>
                </a:solidFill>
              </a:rPr>
              <a:t>, European Society of Anaesthesiology </a:t>
            </a:r>
            <a:r>
              <a:rPr lang="en-GB" altLang="zh-CN" sz="1700" smtClean="0">
                <a:solidFill>
                  <a:schemeClr val="tx1"/>
                </a:solidFill>
                <a:latin typeface="黑体" pitchFamily="49" charset="-122"/>
                <a:ea typeface="黑体" pitchFamily="49" charset="-122"/>
              </a:rPr>
              <a:t>(</a:t>
            </a:r>
            <a:r>
              <a:rPr lang="zh-CN" altLang="en-US" sz="1700" smtClean="0">
                <a:solidFill>
                  <a:schemeClr val="tx1"/>
                </a:solidFill>
                <a:latin typeface="黑体" pitchFamily="49" charset="-122"/>
                <a:ea typeface="黑体" pitchFamily="49" charset="-122"/>
              </a:rPr>
              <a:t>欧洲麻醉协会）期刊</a:t>
            </a:r>
            <a:endParaRPr lang="en-GB" sz="1700" smtClean="0">
              <a:solidFill>
                <a:schemeClr val="tx1"/>
              </a:solidFill>
              <a:latin typeface="黑体" pitchFamily="49" charset="-122"/>
              <a:ea typeface="黑体" pitchFamily="49" charset="-122"/>
            </a:endParaRPr>
          </a:p>
          <a:p>
            <a:pPr marL="1374775" lvl="3" indent="0" algn="r">
              <a:buFontTx/>
              <a:buNone/>
            </a:pPr>
            <a:r>
              <a:rPr lang="en-GB" altLang="zh-CN" sz="1700" smtClean="0">
                <a:solidFill>
                  <a:schemeClr val="tx1"/>
                </a:solidFill>
              </a:rPr>
              <a:t>LWW</a:t>
            </a:r>
            <a:r>
              <a:rPr lang="zh-CN" altLang="en-US" sz="1700" smtClean="0">
                <a:solidFill>
                  <a:schemeClr val="tx1"/>
                </a:solidFill>
                <a:latin typeface="黑体" pitchFamily="49" charset="-122"/>
                <a:ea typeface="黑体" pitchFamily="49" charset="-122"/>
              </a:rPr>
              <a:t>还出版该领域</a:t>
            </a:r>
            <a:r>
              <a:rPr lang="en-GB" altLang="zh-CN" sz="1700" smtClean="0">
                <a:solidFill>
                  <a:schemeClr val="tx1"/>
                </a:solidFill>
              </a:rPr>
              <a:t>:</a:t>
            </a:r>
          </a:p>
          <a:p>
            <a:pPr marL="1374775" lvl="3" indent="0" algn="r">
              <a:buFontTx/>
              <a:buNone/>
            </a:pPr>
            <a:r>
              <a:rPr lang="en-GB" altLang="zh-CN" sz="1700" smtClean="0">
                <a:solidFill>
                  <a:schemeClr val="tx1"/>
                </a:solidFill>
              </a:rPr>
              <a:t>#11 </a:t>
            </a:r>
            <a:r>
              <a:rPr lang="en-GB" altLang="zh-CN" sz="1700" i="1" smtClean="0">
                <a:solidFill>
                  <a:schemeClr val="tx1"/>
                </a:solidFill>
              </a:rPr>
              <a:t>The Clinical Journal of Pain</a:t>
            </a:r>
          </a:p>
          <a:p>
            <a:pPr marL="1374775" lvl="3" indent="0" algn="r">
              <a:buFontTx/>
              <a:buNone/>
            </a:pPr>
            <a:r>
              <a:rPr lang="en-GB" altLang="zh-CN" sz="1700" smtClean="0">
                <a:solidFill>
                  <a:schemeClr val="tx1"/>
                </a:solidFill>
              </a:rPr>
              <a:t>#13 </a:t>
            </a:r>
            <a:r>
              <a:rPr lang="en-GB" altLang="zh-CN" sz="1700" i="1" smtClean="0">
                <a:solidFill>
                  <a:schemeClr val="tx1"/>
                </a:solidFill>
              </a:rPr>
              <a:t>Current Opinion in Anesthesiology</a:t>
            </a:r>
            <a:endParaRPr lang="en-US" altLang="zh-CN" sz="1700" i="1" smtClean="0">
              <a:solidFill>
                <a:schemeClr val="tx1"/>
              </a:solidFill>
            </a:endParaRPr>
          </a:p>
        </p:txBody>
      </p:sp>
      <p:pic>
        <p:nvPicPr>
          <p:cNvPr id="6" name="Picture 5"/>
          <p:cNvPicPr>
            <a:picLocks noChangeAspect="1"/>
          </p:cNvPicPr>
          <p:nvPr/>
        </p:nvPicPr>
        <p:blipFill>
          <a:blip r:embed="rId2"/>
          <a:stretch>
            <a:fillRect/>
          </a:stretch>
        </p:blipFill>
        <p:spPr>
          <a:xfrm>
            <a:off x="769938" y="2859088"/>
            <a:ext cx="739775" cy="1027112"/>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44038" name="TextBox 9"/>
          <p:cNvSpPr txBox="1">
            <a:spLocks noChangeArrowheads="1"/>
          </p:cNvSpPr>
          <p:nvPr/>
        </p:nvSpPr>
        <p:spPr bwMode="auto">
          <a:xfrm>
            <a:off x="5257800" y="6437313"/>
            <a:ext cx="3505200" cy="246062"/>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pic>
        <p:nvPicPr>
          <p:cNvPr id="7" name="Picture 6"/>
          <p:cNvPicPr>
            <a:picLocks noChangeAspect="1"/>
          </p:cNvPicPr>
          <p:nvPr/>
        </p:nvPicPr>
        <p:blipFill>
          <a:blip r:embed="rId3"/>
          <a:stretch>
            <a:fillRect/>
          </a:stretch>
        </p:blipFill>
        <p:spPr>
          <a:xfrm>
            <a:off x="747713" y="1700213"/>
            <a:ext cx="762000" cy="1019175"/>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1" name="Picture 10"/>
          <p:cNvPicPr>
            <a:picLocks noChangeAspect="1"/>
          </p:cNvPicPr>
          <p:nvPr/>
        </p:nvPicPr>
        <p:blipFill>
          <a:blip r:embed="rId4"/>
          <a:stretch>
            <a:fillRect/>
          </a:stretch>
        </p:blipFill>
        <p:spPr>
          <a:xfrm>
            <a:off x="739775" y="3967163"/>
            <a:ext cx="792163" cy="1062037"/>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5"/>
          <a:stretch>
            <a:fillRect/>
          </a:stretch>
        </p:blipFill>
        <p:spPr>
          <a:xfrm>
            <a:off x="755650" y="5149850"/>
            <a:ext cx="768350" cy="1022350"/>
          </a:xfrm>
          <a:prstGeom prst="rect">
            <a:avLst/>
          </a:prstGeom>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t>期刊亮点</a:t>
            </a:r>
            <a:endParaRPr lang="en-US" dirty="0"/>
          </a:p>
        </p:txBody>
      </p:sp>
      <p:sp>
        <p:nvSpPr>
          <p:cNvPr id="3" name="Content Placeholder 2"/>
          <p:cNvSpPr>
            <a:spLocks noGrp="1"/>
          </p:cNvSpPr>
          <p:nvPr>
            <p:ph idx="1"/>
          </p:nvPr>
        </p:nvSpPr>
        <p:spPr>
          <a:xfrm>
            <a:off x="304800" y="1385888"/>
            <a:ext cx="8839200" cy="4876800"/>
          </a:xfrm>
        </p:spPr>
        <p:txBody>
          <a:bodyPr/>
          <a:lstStyle/>
          <a:p>
            <a:pPr marL="344488" lvl="1" indent="0">
              <a:buFontTx/>
              <a:buNone/>
              <a:defRPr/>
            </a:pPr>
            <a:r>
              <a:rPr lang="en-GB" dirty="0" smtClean="0">
                <a:solidFill>
                  <a:srgbClr val="0768A9"/>
                </a:solidFill>
              </a:rPr>
              <a:t>Cardiac </a:t>
            </a:r>
            <a:r>
              <a:rPr lang="en-GB" dirty="0">
                <a:solidFill>
                  <a:srgbClr val="0768A9"/>
                </a:solidFill>
              </a:rPr>
              <a:t>&amp; Cardiovascular </a:t>
            </a:r>
            <a:r>
              <a:rPr lang="en-GB" dirty="0" smtClean="0">
                <a:solidFill>
                  <a:srgbClr val="0768A9"/>
                </a:solidFill>
              </a:rPr>
              <a:t>Systems </a:t>
            </a:r>
            <a:r>
              <a:rPr lang="zh-CN" altLang="en-US" dirty="0" smtClean="0">
                <a:solidFill>
                  <a:srgbClr val="0768A9"/>
                </a:solidFill>
                <a:latin typeface="黑体" panose="02010609060101010101" pitchFamily="49" charset="-122"/>
                <a:ea typeface="黑体" panose="02010609060101010101" pitchFamily="49" charset="-122"/>
              </a:rPr>
              <a:t>（心血管系统）</a:t>
            </a:r>
            <a:r>
              <a:rPr lang="en-US" altLang="zh-CN" dirty="0" smtClean="0">
                <a:solidFill>
                  <a:srgbClr val="0768A9"/>
                </a:solidFill>
                <a:latin typeface="黑体" panose="02010609060101010101" pitchFamily="49" charset="-122"/>
                <a:ea typeface="黑体" panose="02010609060101010101" pitchFamily="49" charset="-122"/>
              </a:rPr>
              <a:t>10</a:t>
            </a:r>
            <a:r>
              <a:rPr lang="zh-CN" altLang="en-US" dirty="0" smtClean="0">
                <a:solidFill>
                  <a:srgbClr val="0768A9"/>
                </a:solidFill>
                <a:latin typeface="黑体" panose="02010609060101010101" pitchFamily="49" charset="-122"/>
                <a:ea typeface="黑体" panose="02010609060101010101" pitchFamily="49" charset="-122"/>
              </a:rPr>
              <a:t>种顶级期刊中的</a:t>
            </a:r>
            <a:r>
              <a:rPr lang="en-US" altLang="zh-CN" dirty="0" smtClean="0">
                <a:solidFill>
                  <a:srgbClr val="0768A9"/>
                </a:solidFill>
                <a:latin typeface="黑体" panose="02010609060101010101" pitchFamily="49" charset="-122"/>
                <a:ea typeface="黑体" panose="02010609060101010101" pitchFamily="49" charset="-122"/>
              </a:rPr>
              <a:t>5</a:t>
            </a:r>
            <a:r>
              <a:rPr lang="zh-CN" altLang="en-US" dirty="0" smtClean="0">
                <a:solidFill>
                  <a:srgbClr val="0768A9"/>
                </a:solidFill>
                <a:latin typeface="黑体" panose="02010609060101010101" pitchFamily="49" charset="-122"/>
                <a:ea typeface="黑体" panose="02010609060101010101" pitchFamily="49" charset="-122"/>
              </a:rPr>
              <a:t>种</a:t>
            </a:r>
            <a:endParaRPr lang="en-GB" dirty="0">
              <a:solidFill>
                <a:srgbClr val="0768A9"/>
              </a:solidFill>
              <a:latin typeface="黑体" panose="02010609060101010101" pitchFamily="49" charset="-122"/>
              <a:ea typeface="黑体" panose="02010609060101010101" pitchFamily="49" charset="-122"/>
            </a:endParaRPr>
          </a:p>
          <a:p>
            <a:pPr marL="344488" lvl="1" indent="0">
              <a:buFontTx/>
              <a:buNone/>
              <a:defRPr/>
            </a:pPr>
            <a:endParaRPr lang="en-GB" sz="1600" dirty="0">
              <a:solidFill>
                <a:schemeClr val="bg2">
                  <a:lumMod val="75000"/>
                </a:schemeClr>
              </a:solidFill>
            </a:endParaRPr>
          </a:p>
          <a:p>
            <a:pPr marL="1374775" lvl="3" indent="0">
              <a:buFontTx/>
              <a:buNone/>
              <a:defRPr/>
            </a:pPr>
            <a:r>
              <a:rPr lang="en-GB" sz="1700" dirty="0" smtClean="0">
                <a:solidFill>
                  <a:schemeClr val="tx1"/>
                </a:solidFill>
              </a:rPr>
              <a:t>LWW</a:t>
            </a:r>
            <a:r>
              <a:rPr lang="zh-CN" altLang="en-US" sz="1700" dirty="0" smtClean="0">
                <a:solidFill>
                  <a:schemeClr val="tx1"/>
                </a:solidFill>
                <a:latin typeface="黑体" panose="02010609060101010101" pitchFamily="49" charset="-122"/>
                <a:ea typeface="黑体" panose="02010609060101010101" pitchFamily="49" charset="-122"/>
              </a:rPr>
              <a:t>出版</a:t>
            </a:r>
            <a:r>
              <a:rPr lang="en-GB" sz="1700" dirty="0" smtClean="0">
                <a:solidFill>
                  <a:schemeClr val="tx1"/>
                </a:solidFill>
              </a:rPr>
              <a:t>American </a:t>
            </a:r>
            <a:r>
              <a:rPr lang="en-GB" sz="1700" dirty="0">
                <a:solidFill>
                  <a:schemeClr val="tx1"/>
                </a:solidFill>
              </a:rPr>
              <a:t>Heart </a:t>
            </a:r>
            <a:r>
              <a:rPr lang="en-GB" sz="1700" dirty="0" smtClean="0">
                <a:solidFill>
                  <a:schemeClr val="tx1"/>
                </a:solidFill>
              </a:rPr>
              <a:t>Association</a:t>
            </a:r>
            <a:r>
              <a:rPr lang="zh-CN" altLang="en-US" sz="1700" dirty="0" smtClean="0">
                <a:solidFill>
                  <a:schemeClr val="tx1"/>
                </a:solidFill>
                <a:latin typeface="黑体" panose="02010609060101010101" pitchFamily="49" charset="-122"/>
                <a:ea typeface="黑体" panose="02010609060101010101" pitchFamily="49" charset="-122"/>
              </a:rPr>
              <a:t>（美国心脏协会）的期刊</a:t>
            </a:r>
            <a:r>
              <a:rPr lang="en-GB" sz="1700" dirty="0" smtClean="0">
                <a:solidFill>
                  <a:schemeClr val="tx1"/>
                </a:solidFill>
                <a:latin typeface="黑体" panose="02010609060101010101" pitchFamily="49" charset="-122"/>
                <a:ea typeface="黑体" panose="02010609060101010101" pitchFamily="49" charset="-122"/>
              </a:rPr>
              <a:t>, </a:t>
            </a:r>
            <a:r>
              <a:rPr lang="zh-CN" altLang="en-US" sz="1700" dirty="0" smtClean="0">
                <a:solidFill>
                  <a:schemeClr val="tx1"/>
                </a:solidFill>
                <a:latin typeface="黑体" panose="02010609060101010101" pitchFamily="49" charset="-122"/>
                <a:ea typeface="黑体" panose="02010609060101010101" pitchFamily="49" charset="-122"/>
              </a:rPr>
              <a:t>占据在</a:t>
            </a:r>
            <a:r>
              <a:rPr lang="en-GB" sz="1700" dirty="0" smtClean="0">
                <a:solidFill>
                  <a:schemeClr val="tx1"/>
                </a:solidFill>
              </a:rPr>
              <a:t>Cardiac </a:t>
            </a:r>
            <a:r>
              <a:rPr lang="en-GB" sz="1700" dirty="0">
                <a:solidFill>
                  <a:schemeClr val="tx1"/>
                </a:solidFill>
              </a:rPr>
              <a:t>&amp; Cardiovascular </a:t>
            </a:r>
            <a:r>
              <a:rPr lang="en-GB" sz="1700" dirty="0" smtClean="0">
                <a:solidFill>
                  <a:schemeClr val="tx1"/>
                </a:solidFill>
              </a:rPr>
              <a:t>Systems</a:t>
            </a:r>
            <a:r>
              <a:rPr lang="zh-CN" altLang="en-US" sz="1700" dirty="0" smtClean="0">
                <a:solidFill>
                  <a:schemeClr val="tx1"/>
                </a:solidFill>
                <a:latin typeface="黑体" panose="02010609060101010101" pitchFamily="49" charset="-122"/>
                <a:ea typeface="黑体" panose="02010609060101010101" pitchFamily="49" charset="-122"/>
              </a:rPr>
              <a:t>（心血管系统）</a:t>
            </a:r>
            <a:r>
              <a:rPr lang="en-US" altLang="zh-CN" sz="1700" dirty="0" smtClean="0">
                <a:solidFill>
                  <a:schemeClr val="tx1"/>
                </a:solidFill>
                <a:latin typeface="黑体" panose="02010609060101010101" pitchFamily="49" charset="-122"/>
                <a:ea typeface="黑体" panose="02010609060101010101" pitchFamily="49" charset="-122"/>
              </a:rPr>
              <a:t>15</a:t>
            </a:r>
            <a:r>
              <a:rPr lang="zh-CN" altLang="en-US" sz="1700" dirty="0" smtClean="0">
                <a:solidFill>
                  <a:schemeClr val="tx1"/>
                </a:solidFill>
                <a:latin typeface="黑体" panose="02010609060101010101" pitchFamily="49" charset="-122"/>
                <a:ea typeface="黑体" panose="02010609060101010101" pitchFamily="49" charset="-122"/>
              </a:rPr>
              <a:t>种最顶级期刊中的</a:t>
            </a:r>
            <a:r>
              <a:rPr lang="en-US" altLang="zh-CN" sz="1700" dirty="0" smtClean="0">
                <a:solidFill>
                  <a:schemeClr val="tx1"/>
                </a:solidFill>
                <a:latin typeface="黑体" panose="02010609060101010101" pitchFamily="49" charset="-122"/>
                <a:ea typeface="黑体" panose="02010609060101010101" pitchFamily="49" charset="-122"/>
              </a:rPr>
              <a:t>8</a:t>
            </a:r>
            <a:r>
              <a:rPr lang="zh-CN" altLang="en-US" sz="1700" dirty="0" smtClean="0">
                <a:solidFill>
                  <a:schemeClr val="tx1"/>
                </a:solidFill>
                <a:latin typeface="黑体" panose="02010609060101010101" pitchFamily="49" charset="-122"/>
                <a:ea typeface="黑体" panose="02010609060101010101" pitchFamily="49" charset="-122"/>
              </a:rPr>
              <a:t>种</a:t>
            </a:r>
            <a:r>
              <a:rPr lang="en-GB" sz="1700" dirty="0" smtClean="0">
                <a:solidFill>
                  <a:schemeClr val="tx1"/>
                </a:solidFill>
                <a:latin typeface="黑体" panose="02010609060101010101" pitchFamily="49" charset="-122"/>
                <a:ea typeface="黑体" panose="02010609060101010101" pitchFamily="49" charset="-122"/>
              </a:rPr>
              <a:t>:</a:t>
            </a:r>
            <a:endParaRPr lang="en-GB" sz="1700" dirty="0">
              <a:solidFill>
                <a:schemeClr val="tx1"/>
              </a:solidFill>
              <a:latin typeface="黑体" panose="02010609060101010101" pitchFamily="49" charset="-122"/>
              <a:ea typeface="黑体" panose="02010609060101010101" pitchFamily="49" charset="-122"/>
            </a:endParaRPr>
          </a:p>
          <a:p>
            <a:pPr marL="1374775" lvl="3" indent="0">
              <a:buFontTx/>
              <a:buNone/>
              <a:defRPr/>
            </a:pPr>
            <a:endParaRPr lang="en-GB" sz="1700" dirty="0">
              <a:solidFill>
                <a:schemeClr val="tx1"/>
              </a:solidFill>
            </a:endParaRPr>
          </a:p>
          <a:p>
            <a:pPr marL="1374775" lvl="3" indent="0">
              <a:buFontTx/>
              <a:buNone/>
              <a:defRPr/>
            </a:pPr>
            <a:r>
              <a:rPr lang="en-GB" sz="1700" dirty="0">
                <a:solidFill>
                  <a:schemeClr val="tx1"/>
                </a:solidFill>
              </a:rPr>
              <a:t>#1 </a:t>
            </a:r>
            <a:r>
              <a:rPr lang="en-GB" sz="1700" b="1" i="1" dirty="0">
                <a:solidFill>
                  <a:schemeClr val="tx1"/>
                </a:solidFill>
              </a:rPr>
              <a:t>Circulation </a:t>
            </a:r>
            <a:endParaRPr lang="en-GB" sz="1700" b="1" i="1" dirty="0" smtClean="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4 </a:t>
            </a:r>
            <a:r>
              <a:rPr lang="en-GB" sz="1700" b="1" i="1" dirty="0">
                <a:solidFill>
                  <a:schemeClr val="tx1"/>
                </a:solidFill>
              </a:rPr>
              <a:t>Circulation Research </a:t>
            </a:r>
            <a:endParaRPr lang="en-GB" sz="1700" b="1" i="1" dirty="0" smtClean="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6 </a:t>
            </a:r>
            <a:r>
              <a:rPr lang="en-GB" sz="1700" b="1" i="1" dirty="0">
                <a:solidFill>
                  <a:schemeClr val="tx1"/>
                </a:solidFill>
              </a:rPr>
              <a:t>Circulation: Cardiovascular Genetics </a:t>
            </a:r>
            <a:endParaRPr lang="en-GB" sz="1700" b="1" i="1" dirty="0" smtClean="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7 </a:t>
            </a:r>
            <a:r>
              <a:rPr lang="en-GB" sz="1700" b="1" i="1" dirty="0">
                <a:solidFill>
                  <a:schemeClr val="tx1"/>
                </a:solidFill>
              </a:rPr>
              <a:t>Circulation: Heart Failure </a:t>
            </a:r>
            <a:endParaRPr lang="en-GB" sz="1700" b="1" i="1" dirty="0" smtClean="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9 </a:t>
            </a:r>
            <a:r>
              <a:rPr lang="en-GB" sz="1700" b="1" i="1" dirty="0">
                <a:solidFill>
                  <a:schemeClr val="tx1"/>
                </a:solidFill>
              </a:rPr>
              <a:t>Circulation: Cardiovascular Interventions </a:t>
            </a:r>
            <a:endParaRPr lang="en-GB" sz="1700" b="1" i="1" dirty="0" smtClean="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11 </a:t>
            </a:r>
            <a:r>
              <a:rPr lang="en-GB" sz="1700" b="1" i="1" dirty="0">
                <a:solidFill>
                  <a:schemeClr val="tx1"/>
                </a:solidFill>
              </a:rPr>
              <a:t>Circulation: Arrhythmia and </a:t>
            </a:r>
            <a:r>
              <a:rPr lang="en-GB" sz="1700" b="1" i="1" dirty="0" smtClean="0">
                <a:solidFill>
                  <a:schemeClr val="tx1"/>
                </a:solidFill>
              </a:rPr>
              <a:t>Electrophysiology</a:t>
            </a:r>
            <a:endParaRPr lang="en-GB" sz="1700" dirty="0">
              <a:solidFill>
                <a:schemeClr val="tx1"/>
              </a:solidFill>
            </a:endParaRPr>
          </a:p>
          <a:p>
            <a:pPr marL="1374775" lvl="3" indent="0">
              <a:buFontTx/>
              <a:buNone/>
              <a:defRPr/>
            </a:pPr>
            <a:r>
              <a:rPr lang="en-GB" sz="1700" dirty="0" smtClean="0">
                <a:solidFill>
                  <a:schemeClr val="tx1"/>
                </a:solidFill>
              </a:rPr>
              <a:t>#</a:t>
            </a:r>
            <a:r>
              <a:rPr lang="en-GB" sz="1700" dirty="0">
                <a:solidFill>
                  <a:schemeClr val="tx1"/>
                </a:solidFill>
              </a:rPr>
              <a:t>14 </a:t>
            </a:r>
            <a:r>
              <a:rPr lang="en-GB" sz="1700" b="1" i="1" dirty="0">
                <a:solidFill>
                  <a:schemeClr val="tx1"/>
                </a:solidFill>
              </a:rPr>
              <a:t>Circulation: Cardiovascular </a:t>
            </a:r>
            <a:r>
              <a:rPr lang="en-GB" sz="1700" b="1" i="1" dirty="0" smtClean="0">
                <a:solidFill>
                  <a:schemeClr val="tx1"/>
                </a:solidFill>
              </a:rPr>
              <a:t>Imaging</a:t>
            </a:r>
          </a:p>
          <a:p>
            <a:pPr marL="1374775" lvl="3" indent="0">
              <a:buFontTx/>
              <a:buNone/>
              <a:defRPr/>
            </a:pPr>
            <a:r>
              <a:rPr lang="en-GB" sz="1700" dirty="0" smtClean="0">
                <a:solidFill>
                  <a:schemeClr val="tx1"/>
                </a:solidFill>
              </a:rPr>
              <a:t>#15 </a:t>
            </a:r>
            <a:r>
              <a:rPr lang="en-GB" sz="1700" b="1" i="1" dirty="0">
                <a:solidFill>
                  <a:schemeClr val="tx1"/>
                </a:solidFill>
              </a:rPr>
              <a:t>Circulation: Cardiovascular Quality and </a:t>
            </a:r>
            <a:r>
              <a:rPr lang="en-GB" sz="1700" b="1" i="1" dirty="0" smtClean="0">
                <a:solidFill>
                  <a:schemeClr val="tx1"/>
                </a:solidFill>
              </a:rPr>
              <a:t>Outcomes</a:t>
            </a:r>
            <a:endParaRPr lang="en-GB" sz="1700" dirty="0">
              <a:solidFill>
                <a:schemeClr val="tx1"/>
              </a:solidFill>
            </a:endParaRPr>
          </a:p>
        </p:txBody>
      </p:sp>
      <p:pic>
        <p:nvPicPr>
          <p:cNvPr id="4" name="Picture 3"/>
          <p:cNvPicPr>
            <a:picLocks noChangeAspect="1"/>
          </p:cNvPicPr>
          <p:nvPr/>
        </p:nvPicPr>
        <p:blipFill>
          <a:blip r:embed="rId2"/>
          <a:stretch>
            <a:fillRect/>
          </a:stretch>
        </p:blipFill>
        <p:spPr>
          <a:xfrm>
            <a:off x="773113" y="1981200"/>
            <a:ext cx="911225" cy="121920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3"/>
          <a:stretch>
            <a:fillRect/>
          </a:stretch>
        </p:blipFill>
        <p:spPr>
          <a:xfrm>
            <a:off x="773113" y="3429000"/>
            <a:ext cx="950912" cy="1219200"/>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773113" y="4830763"/>
            <a:ext cx="911225" cy="1189037"/>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45064" name="TextBox 7"/>
          <p:cNvSpPr txBox="1">
            <a:spLocks noChangeArrowheads="1"/>
          </p:cNvSpPr>
          <p:nvPr/>
        </p:nvSpPr>
        <p:spPr bwMode="auto">
          <a:xfrm>
            <a:off x="5257800" y="6437313"/>
            <a:ext cx="3505200" cy="246062"/>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latin typeface="黑体" panose="02010609060101010101" pitchFamily="49" charset="-122"/>
                <a:ea typeface="黑体" panose="02010609060101010101" pitchFamily="49" charset="-122"/>
              </a:rPr>
              <a:t>期刊亮点</a:t>
            </a:r>
            <a:endParaRPr lang="en-US" dirty="0">
              <a:latin typeface="黑体" panose="02010609060101010101" pitchFamily="49" charset="-122"/>
              <a:ea typeface="黑体" panose="02010609060101010101" pitchFamily="49" charset="-122"/>
            </a:endParaRPr>
          </a:p>
        </p:txBody>
      </p:sp>
      <p:sp>
        <p:nvSpPr>
          <p:cNvPr id="3" name="Content Placeholder 2"/>
          <p:cNvSpPr>
            <a:spLocks noGrp="1"/>
          </p:cNvSpPr>
          <p:nvPr>
            <p:ph idx="1"/>
          </p:nvPr>
        </p:nvSpPr>
        <p:spPr>
          <a:xfrm>
            <a:off x="304800" y="1371600"/>
            <a:ext cx="8458200" cy="4724400"/>
          </a:xfrm>
        </p:spPr>
        <p:txBody>
          <a:bodyPr/>
          <a:lstStyle/>
          <a:p>
            <a:pPr marL="344488" lvl="1" indent="0">
              <a:buFontTx/>
              <a:buNone/>
              <a:defRPr/>
            </a:pPr>
            <a:r>
              <a:rPr lang="en-GB" dirty="0" smtClean="0">
                <a:solidFill>
                  <a:srgbClr val="0768A9"/>
                </a:solidFill>
              </a:rPr>
              <a:t>Infectious Disease </a:t>
            </a:r>
            <a:r>
              <a:rPr lang="zh-CN" altLang="en-US" dirty="0" smtClean="0">
                <a:solidFill>
                  <a:srgbClr val="0768A9"/>
                </a:solidFill>
                <a:latin typeface="黑体" panose="02010609060101010101" pitchFamily="49" charset="-122"/>
                <a:ea typeface="黑体" panose="02010609060101010101" pitchFamily="49" charset="-122"/>
              </a:rPr>
              <a:t>（传染病学）</a:t>
            </a:r>
            <a:r>
              <a:rPr lang="en-US" altLang="zh-CN" dirty="0" smtClean="0">
                <a:solidFill>
                  <a:srgbClr val="0768A9"/>
                </a:solidFill>
              </a:rPr>
              <a:t>10</a:t>
            </a:r>
            <a:r>
              <a:rPr lang="zh-CN" altLang="en-US" dirty="0" smtClean="0">
                <a:solidFill>
                  <a:srgbClr val="0768A9"/>
                </a:solidFill>
              </a:rPr>
              <a:t>种</a:t>
            </a:r>
            <a:r>
              <a:rPr lang="zh-CN" altLang="en-US" dirty="0" smtClean="0">
                <a:solidFill>
                  <a:srgbClr val="0768A9"/>
                </a:solidFill>
                <a:latin typeface="黑体" panose="02010609060101010101" pitchFamily="49" charset="-122"/>
                <a:ea typeface="黑体" panose="02010609060101010101" pitchFamily="49" charset="-122"/>
              </a:rPr>
              <a:t>顶级期刊中的</a:t>
            </a:r>
            <a:r>
              <a:rPr lang="en-US" altLang="zh-CN" dirty="0" smtClean="0">
                <a:solidFill>
                  <a:srgbClr val="0768A9"/>
                </a:solidFill>
              </a:rPr>
              <a:t>4</a:t>
            </a:r>
            <a:r>
              <a:rPr lang="zh-CN" altLang="en-US" dirty="0" smtClean="0">
                <a:solidFill>
                  <a:srgbClr val="0768A9"/>
                </a:solidFill>
              </a:rPr>
              <a:t>种</a:t>
            </a:r>
            <a:endParaRPr lang="en-GB" dirty="0">
              <a:solidFill>
                <a:srgbClr val="0768A9"/>
              </a:solidFill>
            </a:endParaRPr>
          </a:p>
          <a:p>
            <a:pPr marL="344488" lvl="1" indent="0">
              <a:buFontTx/>
              <a:buNone/>
              <a:defRPr/>
            </a:pPr>
            <a:endParaRPr lang="en-GB" sz="1600" dirty="0">
              <a:solidFill>
                <a:schemeClr val="bg2">
                  <a:lumMod val="75000"/>
                </a:schemeClr>
              </a:solidFill>
            </a:endParaRPr>
          </a:p>
          <a:p>
            <a:pPr marL="1374775" lvl="3" indent="0">
              <a:buFontTx/>
              <a:buNone/>
              <a:defRPr/>
            </a:pPr>
            <a:r>
              <a:rPr lang="en-GB" sz="1700" dirty="0" smtClean="0">
                <a:solidFill>
                  <a:schemeClr val="tx1"/>
                </a:solidFill>
              </a:rPr>
              <a:t>LWW</a:t>
            </a:r>
            <a:r>
              <a:rPr lang="zh-CN" altLang="en-US" sz="1700" dirty="0" smtClean="0">
                <a:solidFill>
                  <a:schemeClr val="tx1"/>
                </a:solidFill>
                <a:latin typeface="黑体" panose="02010609060101010101" pitchFamily="49" charset="-122"/>
                <a:ea typeface="黑体" panose="02010609060101010101" pitchFamily="49" charset="-122"/>
              </a:rPr>
              <a:t>出版</a:t>
            </a:r>
            <a:r>
              <a:rPr lang="en-US" altLang="zh-CN" sz="1700" dirty="0" smtClean="0">
                <a:solidFill>
                  <a:schemeClr val="tx1"/>
                </a:solidFill>
                <a:latin typeface="黑体" panose="02010609060101010101" pitchFamily="49" charset="-122"/>
                <a:ea typeface="黑体" panose="02010609060101010101" pitchFamily="49" charset="-122"/>
              </a:rPr>
              <a:t>10</a:t>
            </a:r>
            <a:r>
              <a:rPr lang="zh-CN" altLang="en-US" sz="1700" dirty="0" smtClean="0">
                <a:solidFill>
                  <a:schemeClr val="tx1"/>
                </a:solidFill>
                <a:latin typeface="黑体" panose="02010609060101010101" pitchFamily="49" charset="-122"/>
                <a:ea typeface="黑体" panose="02010609060101010101" pitchFamily="49" charset="-122"/>
              </a:rPr>
              <a:t>种顶级</a:t>
            </a:r>
            <a:r>
              <a:rPr lang="en-GB" sz="1700" dirty="0" smtClean="0">
                <a:solidFill>
                  <a:schemeClr val="tx1"/>
                </a:solidFill>
              </a:rPr>
              <a:t>Infectious Diseases* </a:t>
            </a:r>
            <a:r>
              <a:rPr lang="zh-CN" altLang="en-US" sz="1700" dirty="0" smtClean="0">
                <a:solidFill>
                  <a:schemeClr val="tx1"/>
                </a:solidFill>
                <a:latin typeface="黑体" panose="02010609060101010101" pitchFamily="49" charset="-122"/>
                <a:ea typeface="黑体" panose="02010609060101010101" pitchFamily="49" charset="-122"/>
              </a:rPr>
              <a:t>（传染病学）期刊中的</a:t>
            </a:r>
            <a:r>
              <a:rPr lang="en-US" altLang="zh-CN" sz="1700" dirty="0" smtClean="0">
                <a:solidFill>
                  <a:schemeClr val="tx1"/>
                </a:solidFill>
                <a:latin typeface="黑体" panose="02010609060101010101" pitchFamily="49" charset="-122"/>
                <a:ea typeface="黑体" panose="02010609060101010101" pitchFamily="49" charset="-122"/>
              </a:rPr>
              <a:t>4</a:t>
            </a:r>
            <a:r>
              <a:rPr lang="zh-CN" altLang="en-US" sz="1700" dirty="0" smtClean="0">
                <a:solidFill>
                  <a:schemeClr val="tx1"/>
                </a:solidFill>
                <a:latin typeface="黑体" panose="02010609060101010101" pitchFamily="49" charset="-122"/>
                <a:ea typeface="黑体" panose="02010609060101010101" pitchFamily="49" charset="-122"/>
              </a:rPr>
              <a:t>种，包括</a:t>
            </a:r>
            <a:r>
              <a:rPr lang="en-GB" sz="1700" dirty="0" smtClean="0">
                <a:solidFill>
                  <a:schemeClr val="tx1"/>
                </a:solidFill>
              </a:rPr>
              <a:t>AIDS and HIV</a:t>
            </a:r>
            <a:r>
              <a:rPr lang="zh-CN" altLang="en-US" sz="1700" dirty="0" smtClean="0">
                <a:solidFill>
                  <a:schemeClr val="tx1"/>
                </a:solidFill>
                <a:latin typeface="黑体" panose="02010609060101010101" pitchFamily="49" charset="-122"/>
                <a:ea typeface="黑体" panose="02010609060101010101" pitchFamily="49" charset="-122"/>
              </a:rPr>
              <a:t>（艾滋病）期刊中的</a:t>
            </a:r>
            <a:r>
              <a:rPr lang="en-US" altLang="zh-CN" sz="1700" dirty="0" smtClean="0">
                <a:solidFill>
                  <a:schemeClr val="tx1"/>
                </a:solidFill>
                <a:latin typeface="黑体" panose="02010609060101010101" pitchFamily="49" charset="-122"/>
                <a:ea typeface="黑体" panose="02010609060101010101" pitchFamily="49" charset="-122"/>
              </a:rPr>
              <a:t>3</a:t>
            </a:r>
            <a:r>
              <a:rPr lang="zh-CN" altLang="en-US" sz="1700" dirty="0" smtClean="0">
                <a:solidFill>
                  <a:schemeClr val="tx1"/>
                </a:solidFill>
                <a:latin typeface="黑体" panose="02010609060101010101" pitchFamily="49" charset="-122"/>
                <a:ea typeface="黑体" panose="02010609060101010101" pitchFamily="49" charset="-122"/>
              </a:rPr>
              <a:t>种</a:t>
            </a:r>
            <a:r>
              <a:rPr lang="en-GB" sz="1700" dirty="0" smtClean="0">
                <a:solidFill>
                  <a:schemeClr val="tx1"/>
                </a:solidFill>
              </a:rPr>
              <a:t>:</a:t>
            </a:r>
            <a:endParaRPr lang="en-GB" sz="1700" dirty="0">
              <a:solidFill>
                <a:schemeClr val="tx1"/>
              </a:solidFill>
            </a:endParaRPr>
          </a:p>
          <a:p>
            <a:pPr marL="1374775" lvl="3" indent="0">
              <a:buFontTx/>
              <a:buNone/>
              <a:defRPr/>
            </a:pPr>
            <a:endParaRPr lang="en-GB" sz="1700" dirty="0">
              <a:solidFill>
                <a:schemeClr val="tx1"/>
              </a:solidFill>
            </a:endParaRPr>
          </a:p>
          <a:p>
            <a:pPr marL="1374775" lvl="3" indent="0">
              <a:buFontTx/>
              <a:buNone/>
              <a:defRPr/>
            </a:pPr>
            <a:r>
              <a:rPr lang="en-GB" sz="1700" dirty="0" smtClean="0">
                <a:solidFill>
                  <a:schemeClr val="tx1"/>
                </a:solidFill>
              </a:rPr>
              <a:t>#3 </a:t>
            </a:r>
            <a:r>
              <a:rPr lang="en-GB" sz="1700" b="1" i="1" dirty="0">
                <a:solidFill>
                  <a:schemeClr val="tx1"/>
                </a:solidFill>
              </a:rPr>
              <a:t>AIDS</a:t>
            </a:r>
            <a:r>
              <a:rPr lang="en-GB" sz="1700" dirty="0">
                <a:solidFill>
                  <a:schemeClr val="tx1"/>
                </a:solidFill>
              </a:rPr>
              <a:t>, </a:t>
            </a:r>
            <a:r>
              <a:rPr lang="en-GB" sz="1700" dirty="0" smtClean="0">
                <a:solidFill>
                  <a:schemeClr val="tx1"/>
                </a:solidFill>
              </a:rPr>
              <a:t>International </a:t>
            </a:r>
            <a:r>
              <a:rPr lang="en-GB" sz="1700" dirty="0">
                <a:solidFill>
                  <a:schemeClr val="tx1"/>
                </a:solidFill>
              </a:rPr>
              <a:t>AIDS </a:t>
            </a:r>
            <a:r>
              <a:rPr lang="en-GB" sz="1700" dirty="0" smtClean="0">
                <a:solidFill>
                  <a:schemeClr val="tx1"/>
                </a:solidFill>
              </a:rPr>
              <a:t>Society </a:t>
            </a:r>
            <a:r>
              <a:rPr lang="zh-CN" altLang="en-US" sz="1700" dirty="0" smtClean="0">
                <a:solidFill>
                  <a:schemeClr val="tx1"/>
                </a:solidFill>
                <a:latin typeface="黑体" panose="02010609060101010101" pitchFamily="49" charset="-122"/>
                <a:ea typeface="黑体" panose="02010609060101010101" pitchFamily="49" charset="-122"/>
              </a:rPr>
              <a:t>（国际艾滋病学会）官方期刊</a:t>
            </a:r>
            <a:endParaRPr lang="en-GB" sz="1700" dirty="0" smtClean="0">
              <a:solidFill>
                <a:schemeClr val="tx1"/>
              </a:solidFill>
              <a:latin typeface="黑体" panose="02010609060101010101" pitchFamily="49" charset="-122"/>
              <a:ea typeface="黑体" panose="02010609060101010101" pitchFamily="49" charset="-122"/>
            </a:endParaRPr>
          </a:p>
          <a:p>
            <a:pPr marL="1374775" lvl="3" indent="0">
              <a:buFontTx/>
              <a:buNone/>
              <a:defRPr/>
            </a:pPr>
            <a:endParaRPr lang="en-GB" sz="1700" dirty="0">
              <a:solidFill>
                <a:schemeClr val="tx1"/>
              </a:solidFill>
            </a:endParaRPr>
          </a:p>
          <a:p>
            <a:pPr marL="1374775" lvl="3" indent="0">
              <a:buFontTx/>
              <a:buNone/>
              <a:defRPr/>
            </a:pPr>
            <a:r>
              <a:rPr lang="en-GB" sz="1700" dirty="0">
                <a:solidFill>
                  <a:schemeClr val="tx1"/>
                </a:solidFill>
              </a:rPr>
              <a:t>#8 </a:t>
            </a:r>
            <a:r>
              <a:rPr lang="en-GB" sz="1700" b="1" i="1" dirty="0">
                <a:solidFill>
                  <a:schemeClr val="tx1"/>
                </a:solidFill>
              </a:rPr>
              <a:t>Current Opinion in Infectious </a:t>
            </a:r>
            <a:r>
              <a:rPr lang="en-GB" sz="1700" b="1" i="1" dirty="0" smtClean="0">
                <a:solidFill>
                  <a:schemeClr val="tx1"/>
                </a:solidFill>
              </a:rPr>
              <a:t>Diseases</a:t>
            </a:r>
          </a:p>
          <a:p>
            <a:pPr marL="1374775" lvl="3" indent="0">
              <a:buFontTx/>
              <a:buNone/>
              <a:defRPr/>
            </a:pPr>
            <a:endParaRPr lang="en-GB" sz="1700" dirty="0">
              <a:solidFill>
                <a:schemeClr val="tx1"/>
              </a:solidFill>
            </a:endParaRPr>
          </a:p>
          <a:p>
            <a:pPr marL="1374775" lvl="3" indent="0">
              <a:buFontTx/>
              <a:buNone/>
              <a:defRPr/>
            </a:pPr>
            <a:r>
              <a:rPr lang="en-GB" sz="1700" dirty="0">
                <a:solidFill>
                  <a:schemeClr val="tx1"/>
                </a:solidFill>
              </a:rPr>
              <a:t>#9 </a:t>
            </a:r>
            <a:r>
              <a:rPr lang="en-GB" sz="1700" b="1" i="1" dirty="0">
                <a:solidFill>
                  <a:schemeClr val="tx1"/>
                </a:solidFill>
              </a:rPr>
              <a:t>Current Opinion in HIV and </a:t>
            </a:r>
            <a:r>
              <a:rPr lang="en-GB" sz="1700" b="1" i="1" dirty="0" smtClean="0">
                <a:solidFill>
                  <a:schemeClr val="tx1"/>
                </a:solidFill>
              </a:rPr>
              <a:t>AIDS</a:t>
            </a:r>
          </a:p>
          <a:p>
            <a:pPr marL="1374775" lvl="3" indent="0">
              <a:buFontTx/>
              <a:buNone/>
              <a:defRPr/>
            </a:pPr>
            <a:endParaRPr lang="en-GB" sz="1700" dirty="0" smtClean="0">
              <a:solidFill>
                <a:schemeClr val="tx1"/>
              </a:solidFill>
            </a:endParaRPr>
          </a:p>
          <a:p>
            <a:pPr marL="1374775" lvl="3" indent="0">
              <a:buFontTx/>
              <a:buNone/>
              <a:defRPr/>
            </a:pPr>
            <a:r>
              <a:rPr lang="en-GB" sz="1700" dirty="0" smtClean="0">
                <a:solidFill>
                  <a:schemeClr val="tx1"/>
                </a:solidFill>
              </a:rPr>
              <a:t>#10 </a:t>
            </a:r>
            <a:r>
              <a:rPr lang="en-GB" sz="1700" b="1" i="1" dirty="0" smtClean="0">
                <a:solidFill>
                  <a:schemeClr val="tx1"/>
                </a:solidFill>
              </a:rPr>
              <a:t>JAIDS</a:t>
            </a:r>
            <a:r>
              <a:rPr lang="en-GB" sz="1700" i="1" dirty="0" smtClean="0">
                <a:solidFill>
                  <a:schemeClr val="tx1"/>
                </a:solidFill>
              </a:rPr>
              <a:t> (Journal of Acquired Immune Deficiency Syndromes)</a:t>
            </a:r>
          </a:p>
          <a:p>
            <a:pPr marL="1374775" lvl="3"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p:txBody>
      </p:sp>
      <p:pic>
        <p:nvPicPr>
          <p:cNvPr id="4" name="Picture 3"/>
          <p:cNvPicPr>
            <a:picLocks noChangeAspect="1"/>
          </p:cNvPicPr>
          <p:nvPr/>
        </p:nvPicPr>
        <p:blipFill>
          <a:blip r:embed="rId2"/>
          <a:stretch>
            <a:fillRect/>
          </a:stretch>
        </p:blipFill>
        <p:spPr>
          <a:xfrm>
            <a:off x="574675" y="1828800"/>
            <a:ext cx="730250" cy="99060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3"/>
          <a:stretch>
            <a:fillRect/>
          </a:stretch>
        </p:blipFill>
        <p:spPr>
          <a:xfrm>
            <a:off x="563563" y="4038600"/>
            <a:ext cx="755650" cy="1020763"/>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574675" y="2895600"/>
            <a:ext cx="733425" cy="990600"/>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46088" name="TextBox 6"/>
          <p:cNvSpPr txBox="1">
            <a:spLocks noChangeArrowheads="1"/>
          </p:cNvSpPr>
          <p:nvPr/>
        </p:nvSpPr>
        <p:spPr bwMode="auto">
          <a:xfrm>
            <a:off x="5257800" y="6437313"/>
            <a:ext cx="3505200" cy="246062"/>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pic>
        <p:nvPicPr>
          <p:cNvPr id="8" name="Picture 7"/>
          <p:cNvPicPr>
            <a:picLocks noChangeAspect="1"/>
          </p:cNvPicPr>
          <p:nvPr/>
        </p:nvPicPr>
        <p:blipFill>
          <a:blip r:embed="rId5"/>
          <a:stretch>
            <a:fillRect/>
          </a:stretch>
        </p:blipFill>
        <p:spPr>
          <a:xfrm>
            <a:off x="576263" y="5197475"/>
            <a:ext cx="742950" cy="990600"/>
          </a:xfrm>
          <a:prstGeom prst="rect">
            <a:avLst/>
          </a:prstGeom>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t>期刊亮点</a:t>
            </a:r>
            <a:endParaRPr lang="en-US" dirty="0"/>
          </a:p>
        </p:txBody>
      </p:sp>
      <p:sp>
        <p:nvSpPr>
          <p:cNvPr id="3" name="Content Placeholder 2"/>
          <p:cNvSpPr>
            <a:spLocks noGrp="1"/>
          </p:cNvSpPr>
          <p:nvPr>
            <p:ph idx="1"/>
          </p:nvPr>
        </p:nvSpPr>
        <p:spPr>
          <a:xfrm>
            <a:off x="304800" y="1166813"/>
            <a:ext cx="8458200" cy="4876800"/>
          </a:xfrm>
        </p:spPr>
        <p:txBody>
          <a:bodyPr/>
          <a:lstStyle/>
          <a:p>
            <a:pPr marL="344488" lvl="1" indent="0">
              <a:buFontTx/>
              <a:buNone/>
              <a:defRPr/>
            </a:pPr>
            <a:r>
              <a:rPr lang="en-GB" dirty="0" smtClean="0">
                <a:solidFill>
                  <a:srgbClr val="0768A9"/>
                </a:solidFill>
              </a:rPr>
              <a:t>Surgery </a:t>
            </a:r>
            <a:r>
              <a:rPr lang="zh-CN" altLang="en-US" dirty="0" smtClean="0">
                <a:solidFill>
                  <a:srgbClr val="0768A9"/>
                </a:solidFill>
                <a:latin typeface="黑体" panose="02010609060101010101" pitchFamily="49" charset="-122"/>
                <a:ea typeface="黑体" panose="02010609060101010101" pitchFamily="49" charset="-122"/>
              </a:rPr>
              <a:t>（外科学）领域的</a:t>
            </a:r>
            <a:r>
              <a:rPr lang="en-US" altLang="zh-CN" dirty="0" smtClean="0">
                <a:solidFill>
                  <a:srgbClr val="0768A9"/>
                </a:solidFill>
                <a:latin typeface="黑体" panose="02010609060101010101" pitchFamily="49" charset="-122"/>
                <a:ea typeface="黑体" panose="02010609060101010101" pitchFamily="49" charset="-122"/>
              </a:rPr>
              <a:t>5</a:t>
            </a:r>
            <a:r>
              <a:rPr lang="zh-CN" altLang="en-US" dirty="0" smtClean="0">
                <a:solidFill>
                  <a:srgbClr val="0768A9"/>
                </a:solidFill>
                <a:latin typeface="黑体" panose="02010609060101010101" pitchFamily="49" charset="-122"/>
                <a:ea typeface="黑体" panose="02010609060101010101" pitchFamily="49" charset="-122"/>
              </a:rPr>
              <a:t>种顶级期刊</a:t>
            </a:r>
            <a:endParaRPr lang="en-GB" dirty="0">
              <a:solidFill>
                <a:srgbClr val="0768A9"/>
              </a:solidFill>
              <a:latin typeface="黑体" panose="02010609060101010101" pitchFamily="49" charset="-122"/>
              <a:ea typeface="黑体" panose="02010609060101010101" pitchFamily="49" charset="-122"/>
            </a:endParaRPr>
          </a:p>
          <a:p>
            <a:pPr marL="344488" lvl="1" indent="0">
              <a:buFontTx/>
              <a:buNone/>
              <a:defRPr/>
            </a:pPr>
            <a:endParaRPr lang="en-GB" sz="1600" dirty="0">
              <a:solidFill>
                <a:schemeClr val="bg2">
                  <a:lumMod val="75000"/>
                </a:schemeClr>
              </a:solidFill>
            </a:endParaRPr>
          </a:p>
          <a:p>
            <a:pPr marL="1374775" lvl="3" indent="0">
              <a:buFontTx/>
              <a:buNone/>
              <a:defRPr/>
            </a:pPr>
            <a:r>
              <a:rPr lang="en-GB" sz="1700" dirty="0" smtClean="0">
                <a:solidFill>
                  <a:schemeClr val="tx1"/>
                </a:solidFill>
                <a:latin typeface="黑体" panose="02010609060101010101" pitchFamily="49" charset="-122"/>
                <a:ea typeface="黑体" panose="02010609060101010101" pitchFamily="49" charset="-122"/>
              </a:rPr>
              <a:t>LWW</a:t>
            </a:r>
            <a:r>
              <a:rPr lang="zh-CN" altLang="en-US" sz="1700" dirty="0" smtClean="0">
                <a:solidFill>
                  <a:schemeClr val="tx1"/>
                </a:solidFill>
                <a:latin typeface="黑体" panose="02010609060101010101" pitchFamily="49" charset="-122"/>
                <a:ea typeface="黑体" panose="02010609060101010101" pitchFamily="49" charset="-122"/>
              </a:rPr>
              <a:t>出版</a:t>
            </a:r>
            <a:r>
              <a:rPr lang="en-US" altLang="zh-CN" sz="1700" dirty="0" smtClean="0">
                <a:solidFill>
                  <a:schemeClr val="tx1"/>
                </a:solidFill>
                <a:latin typeface="黑体" panose="02010609060101010101" pitchFamily="49" charset="-122"/>
                <a:ea typeface="黑体" panose="02010609060101010101" pitchFamily="49" charset="-122"/>
              </a:rPr>
              <a:t>Surgery </a:t>
            </a:r>
            <a:r>
              <a:rPr lang="zh-CN" altLang="en-US" sz="1700" dirty="0" smtClean="0">
                <a:solidFill>
                  <a:schemeClr val="tx1"/>
                </a:solidFill>
                <a:latin typeface="黑体" panose="02010609060101010101" pitchFamily="49" charset="-122"/>
                <a:ea typeface="黑体" panose="02010609060101010101" pitchFamily="49" charset="-122"/>
              </a:rPr>
              <a:t>（外科学领域）的顶级期刊，在</a:t>
            </a:r>
            <a:r>
              <a:rPr lang="en-US" altLang="zh-CN" sz="1700" dirty="0" smtClean="0">
                <a:solidFill>
                  <a:schemeClr val="tx1"/>
                </a:solidFill>
                <a:latin typeface="黑体" panose="02010609060101010101" pitchFamily="49" charset="-122"/>
                <a:ea typeface="黑体" panose="02010609060101010101" pitchFamily="49" charset="-122"/>
              </a:rPr>
              <a:t>JCR</a:t>
            </a:r>
            <a:r>
              <a:rPr lang="zh-CN" altLang="en-US" sz="1700" dirty="0" smtClean="0">
                <a:solidFill>
                  <a:schemeClr val="tx1"/>
                </a:solidFill>
                <a:latin typeface="黑体" panose="02010609060101010101" pitchFamily="49" charset="-122"/>
                <a:ea typeface="黑体" panose="02010609060101010101" pitchFamily="49" charset="-122"/>
              </a:rPr>
              <a:t>该领域排名前</a:t>
            </a:r>
            <a:r>
              <a:rPr lang="en-US" altLang="zh-CN" sz="1700" dirty="0" smtClean="0">
                <a:solidFill>
                  <a:schemeClr val="tx1"/>
                </a:solidFill>
                <a:latin typeface="黑体" panose="02010609060101010101" pitchFamily="49" charset="-122"/>
                <a:ea typeface="黑体" panose="02010609060101010101" pitchFamily="49" charset="-122"/>
              </a:rPr>
              <a:t>5</a:t>
            </a:r>
            <a:r>
              <a:rPr lang="zh-CN" altLang="en-US" sz="1700" dirty="0" smtClean="0">
                <a:solidFill>
                  <a:schemeClr val="tx1"/>
                </a:solidFill>
                <a:latin typeface="黑体" panose="02010609060101010101" pitchFamily="49" charset="-122"/>
                <a:ea typeface="黑体" panose="02010609060101010101" pitchFamily="49" charset="-122"/>
              </a:rPr>
              <a:t>的期刊中有</a:t>
            </a:r>
            <a:r>
              <a:rPr lang="en-US" altLang="zh-CN" sz="1700" dirty="0" smtClean="0">
                <a:solidFill>
                  <a:schemeClr val="tx1"/>
                </a:solidFill>
                <a:latin typeface="黑体" panose="02010609060101010101" pitchFamily="49" charset="-122"/>
                <a:ea typeface="黑体" panose="02010609060101010101" pitchFamily="49" charset="-122"/>
              </a:rPr>
              <a:t>2</a:t>
            </a:r>
            <a:r>
              <a:rPr lang="zh-CN" altLang="en-US" sz="1700" dirty="0" smtClean="0">
                <a:solidFill>
                  <a:schemeClr val="tx1"/>
                </a:solidFill>
                <a:latin typeface="黑体" panose="02010609060101010101" pitchFamily="49" charset="-122"/>
                <a:ea typeface="黑体" panose="02010609060101010101" pitchFamily="49" charset="-122"/>
              </a:rPr>
              <a:t>种由</a:t>
            </a:r>
            <a:r>
              <a:rPr lang="en-US" altLang="zh-CN" sz="1700" dirty="0" smtClean="0">
                <a:solidFill>
                  <a:schemeClr val="tx1"/>
                </a:solidFill>
                <a:latin typeface="黑体" panose="02010609060101010101" pitchFamily="49" charset="-122"/>
                <a:ea typeface="黑体" panose="02010609060101010101" pitchFamily="49" charset="-122"/>
              </a:rPr>
              <a:t>LWW</a:t>
            </a:r>
            <a:r>
              <a:rPr lang="zh-CN" altLang="en-US" sz="1700" dirty="0" smtClean="0">
                <a:solidFill>
                  <a:schemeClr val="tx1"/>
                </a:solidFill>
                <a:latin typeface="黑体" panose="02010609060101010101" pitchFamily="49" charset="-122"/>
                <a:ea typeface="黑体" panose="02010609060101010101" pitchFamily="49" charset="-122"/>
              </a:rPr>
              <a:t>出版，排名前</a:t>
            </a:r>
            <a:r>
              <a:rPr lang="en-US" altLang="zh-CN" sz="1700" dirty="0" smtClean="0">
                <a:solidFill>
                  <a:schemeClr val="tx1"/>
                </a:solidFill>
                <a:latin typeface="黑体" panose="02010609060101010101" pitchFamily="49" charset="-122"/>
                <a:ea typeface="黑体" panose="02010609060101010101" pitchFamily="49" charset="-122"/>
              </a:rPr>
              <a:t>20</a:t>
            </a:r>
            <a:r>
              <a:rPr lang="zh-CN" altLang="en-US" sz="1700" dirty="0" smtClean="0">
                <a:solidFill>
                  <a:schemeClr val="tx1"/>
                </a:solidFill>
                <a:latin typeface="黑体" panose="02010609060101010101" pitchFamily="49" charset="-122"/>
                <a:ea typeface="黑体" panose="02010609060101010101" pitchFamily="49" charset="-122"/>
              </a:rPr>
              <a:t>的期刊中有</a:t>
            </a:r>
            <a:r>
              <a:rPr lang="en-US" altLang="zh-CN" sz="1700" dirty="0" smtClean="0">
                <a:solidFill>
                  <a:schemeClr val="tx1"/>
                </a:solidFill>
                <a:latin typeface="黑体" panose="02010609060101010101" pitchFamily="49" charset="-122"/>
                <a:ea typeface="黑体" panose="02010609060101010101" pitchFamily="49" charset="-122"/>
              </a:rPr>
              <a:t>5</a:t>
            </a:r>
            <a:r>
              <a:rPr lang="zh-CN" altLang="en-US" sz="1700" dirty="0" smtClean="0">
                <a:solidFill>
                  <a:schemeClr val="tx1"/>
                </a:solidFill>
                <a:latin typeface="黑体" panose="02010609060101010101" pitchFamily="49" charset="-122"/>
                <a:ea typeface="黑体" panose="02010609060101010101" pitchFamily="49" charset="-122"/>
              </a:rPr>
              <a:t>种期刊由</a:t>
            </a:r>
            <a:r>
              <a:rPr lang="en-US" altLang="zh-CN" sz="1700" dirty="0" smtClean="0">
                <a:solidFill>
                  <a:schemeClr val="tx1"/>
                </a:solidFill>
                <a:latin typeface="黑体" panose="02010609060101010101" pitchFamily="49" charset="-122"/>
                <a:ea typeface="黑体" panose="02010609060101010101" pitchFamily="49" charset="-122"/>
              </a:rPr>
              <a:t>LWW</a:t>
            </a:r>
            <a:r>
              <a:rPr lang="zh-CN" altLang="en-US" sz="1700" dirty="0" smtClean="0">
                <a:solidFill>
                  <a:schemeClr val="tx1"/>
                </a:solidFill>
                <a:latin typeface="黑体" panose="02010609060101010101" pitchFamily="49" charset="-122"/>
                <a:ea typeface="黑体" panose="02010609060101010101" pitchFamily="49" charset="-122"/>
              </a:rPr>
              <a:t>出版</a:t>
            </a:r>
            <a:r>
              <a:rPr lang="en-GB" sz="1700" dirty="0" smtClean="0">
                <a:solidFill>
                  <a:schemeClr val="tx1"/>
                </a:solidFill>
                <a:latin typeface="黑体" panose="02010609060101010101" pitchFamily="49" charset="-122"/>
                <a:ea typeface="黑体" panose="02010609060101010101" pitchFamily="49" charset="-122"/>
              </a:rPr>
              <a:t>*:</a:t>
            </a:r>
            <a:endParaRPr lang="en-GB" sz="1700" dirty="0">
              <a:solidFill>
                <a:schemeClr val="tx1"/>
              </a:solidFill>
              <a:latin typeface="黑体" panose="02010609060101010101" pitchFamily="49" charset="-122"/>
              <a:ea typeface="黑体" panose="02010609060101010101" pitchFamily="49" charset="-122"/>
            </a:endParaRPr>
          </a:p>
          <a:p>
            <a:pPr marL="1374775" lvl="3" indent="0">
              <a:buFontTx/>
              <a:buNone/>
              <a:defRPr/>
            </a:pPr>
            <a:endParaRPr lang="en-GB" sz="1700" dirty="0">
              <a:solidFill>
                <a:schemeClr val="tx1"/>
              </a:solidFill>
            </a:endParaRPr>
          </a:p>
          <a:p>
            <a:pPr marL="1374775" lvl="3" indent="0">
              <a:buFontTx/>
              <a:buNone/>
              <a:defRPr/>
            </a:pPr>
            <a:r>
              <a:rPr lang="en-GB" sz="1700" dirty="0">
                <a:solidFill>
                  <a:schemeClr val="tx1"/>
                </a:solidFill>
              </a:rPr>
              <a:t>#1 </a:t>
            </a:r>
            <a:r>
              <a:rPr lang="en-GB" sz="1700" b="1" i="1" dirty="0">
                <a:solidFill>
                  <a:schemeClr val="tx1"/>
                </a:solidFill>
              </a:rPr>
              <a:t>Annals of Surgery</a:t>
            </a:r>
            <a:r>
              <a:rPr lang="en-GB" sz="1700" dirty="0">
                <a:solidFill>
                  <a:schemeClr val="tx1"/>
                </a:solidFill>
              </a:rPr>
              <a:t>, </a:t>
            </a:r>
            <a:r>
              <a:rPr lang="en-GB" sz="1700" dirty="0" smtClean="0">
                <a:solidFill>
                  <a:schemeClr val="tx1"/>
                </a:solidFill>
              </a:rPr>
              <a:t>American </a:t>
            </a:r>
            <a:r>
              <a:rPr lang="en-GB" sz="1700" dirty="0">
                <a:solidFill>
                  <a:schemeClr val="tx1"/>
                </a:solidFill>
              </a:rPr>
              <a:t>Surgical </a:t>
            </a:r>
            <a:r>
              <a:rPr lang="en-GB" sz="1700" dirty="0" smtClean="0">
                <a:solidFill>
                  <a:schemeClr val="tx1"/>
                </a:solidFill>
              </a:rPr>
              <a:t>Association</a:t>
            </a:r>
            <a:r>
              <a:rPr lang="zh-CN" altLang="en-US" sz="1700" dirty="0" smtClean="0">
                <a:solidFill>
                  <a:schemeClr val="tx1"/>
                </a:solidFill>
                <a:latin typeface="黑体" panose="02010609060101010101" pitchFamily="49" charset="-122"/>
                <a:ea typeface="黑体" panose="02010609060101010101" pitchFamily="49" charset="-122"/>
              </a:rPr>
              <a:t>（美国外科学会）和</a:t>
            </a:r>
            <a:r>
              <a:rPr lang="en-GB" sz="1700" dirty="0" smtClean="0">
                <a:solidFill>
                  <a:schemeClr val="tx1"/>
                </a:solidFill>
                <a:latin typeface="黑体" panose="02010609060101010101" pitchFamily="49" charset="-122"/>
                <a:ea typeface="黑体" panose="02010609060101010101" pitchFamily="49" charset="-122"/>
              </a:rPr>
              <a:t> </a:t>
            </a:r>
            <a:r>
              <a:rPr lang="en-GB" sz="1700" dirty="0">
                <a:solidFill>
                  <a:schemeClr val="tx1"/>
                </a:solidFill>
              </a:rPr>
              <a:t>European Surgical </a:t>
            </a:r>
            <a:r>
              <a:rPr lang="en-GB" sz="1700" dirty="0" smtClean="0">
                <a:solidFill>
                  <a:schemeClr val="tx1"/>
                </a:solidFill>
              </a:rPr>
              <a:t>Association</a:t>
            </a:r>
            <a:r>
              <a:rPr lang="zh-CN" altLang="en-US" sz="1700" dirty="0" smtClean="0">
                <a:solidFill>
                  <a:schemeClr val="tx1"/>
                </a:solidFill>
                <a:latin typeface="黑体" panose="02010609060101010101" pitchFamily="49" charset="-122"/>
                <a:ea typeface="黑体" panose="02010609060101010101" pitchFamily="49" charset="-122"/>
              </a:rPr>
              <a:t>（欧洲外科学会）联合期刊</a:t>
            </a:r>
            <a:endParaRPr lang="en-GB" sz="1700" dirty="0" smtClean="0">
              <a:solidFill>
                <a:schemeClr val="tx1"/>
              </a:solidFill>
              <a:latin typeface="黑体" panose="02010609060101010101" pitchFamily="49" charset="-122"/>
              <a:ea typeface="黑体" panose="02010609060101010101" pitchFamily="49" charset="-122"/>
            </a:endParaRPr>
          </a:p>
          <a:p>
            <a:pPr marL="1374775" lvl="3" indent="0">
              <a:buFontTx/>
              <a:buNone/>
              <a:defRPr/>
            </a:pPr>
            <a:endParaRPr lang="en-GB" sz="1700" dirty="0">
              <a:solidFill>
                <a:schemeClr val="tx1"/>
              </a:solidFill>
            </a:endParaRPr>
          </a:p>
          <a:p>
            <a:pPr marL="1374775" lvl="3" indent="0">
              <a:buFontTx/>
              <a:buNone/>
              <a:defRPr/>
            </a:pPr>
            <a:r>
              <a:rPr lang="en-GB" sz="1700" dirty="0" smtClean="0">
                <a:solidFill>
                  <a:schemeClr val="tx1"/>
                </a:solidFill>
              </a:rPr>
              <a:t>#5 </a:t>
            </a:r>
            <a:r>
              <a:rPr lang="en-GB" sz="1700" b="1" i="1" dirty="0">
                <a:solidFill>
                  <a:schemeClr val="tx1"/>
                </a:solidFill>
              </a:rPr>
              <a:t>The American Journal of Surgical Pathology</a:t>
            </a:r>
            <a:r>
              <a:rPr lang="en-GB" sz="1700" dirty="0">
                <a:solidFill>
                  <a:schemeClr val="tx1"/>
                </a:solidFill>
              </a:rPr>
              <a:t>, </a:t>
            </a:r>
            <a:r>
              <a:rPr lang="en-GB" sz="1700" dirty="0" smtClean="0">
                <a:solidFill>
                  <a:schemeClr val="tx1"/>
                </a:solidFill>
              </a:rPr>
              <a:t>Arthur </a:t>
            </a:r>
            <a:r>
              <a:rPr lang="en-GB" sz="1700" dirty="0">
                <a:solidFill>
                  <a:schemeClr val="tx1"/>
                </a:solidFill>
              </a:rPr>
              <a:t>Purdy Stout Society of Surgical </a:t>
            </a:r>
            <a:r>
              <a:rPr lang="en-GB" sz="1700" dirty="0" smtClean="0">
                <a:solidFill>
                  <a:schemeClr val="tx1"/>
                </a:solidFill>
              </a:rPr>
              <a:t>Pathologists </a:t>
            </a:r>
            <a:r>
              <a:rPr lang="zh-CN" altLang="en-US" sz="1700" dirty="0" smtClean="0">
                <a:solidFill>
                  <a:schemeClr val="tx1"/>
                </a:solidFill>
                <a:latin typeface="黑体" panose="02010609060101010101" pitchFamily="49" charset="-122"/>
                <a:ea typeface="黑体" panose="02010609060101010101" pitchFamily="49" charset="-122"/>
              </a:rPr>
              <a:t>（</a:t>
            </a:r>
            <a:r>
              <a:rPr lang="zh-CN" altLang="en-US" sz="1700" dirty="0">
                <a:solidFill>
                  <a:schemeClr val="tx1"/>
                </a:solidFill>
                <a:latin typeface="黑体" panose="02010609060101010101" pitchFamily="49" charset="-122"/>
                <a:ea typeface="黑体" panose="02010609060101010101" pitchFamily="49" charset="-122"/>
              </a:rPr>
              <a:t>亚瑟</a:t>
            </a:r>
            <a:r>
              <a:rPr lang="en-US" altLang="zh-CN" sz="1700" dirty="0" err="1">
                <a:solidFill>
                  <a:schemeClr val="tx1"/>
                </a:solidFill>
                <a:latin typeface="黑体" panose="02010609060101010101" pitchFamily="49" charset="-122"/>
                <a:ea typeface="黑体" panose="02010609060101010101" pitchFamily="49" charset="-122"/>
              </a:rPr>
              <a:t>purdy</a:t>
            </a:r>
            <a:r>
              <a:rPr lang="zh-CN" altLang="en-US" sz="1700" dirty="0">
                <a:solidFill>
                  <a:schemeClr val="tx1"/>
                </a:solidFill>
                <a:latin typeface="黑体" panose="02010609060101010101" pitchFamily="49" charset="-122"/>
                <a:ea typeface="黑体" panose="02010609060101010101" pitchFamily="49" charset="-122"/>
              </a:rPr>
              <a:t>的外科病理学家</a:t>
            </a:r>
            <a:r>
              <a:rPr lang="zh-CN" altLang="en-US" sz="1700" dirty="0" smtClean="0">
                <a:solidFill>
                  <a:schemeClr val="tx1"/>
                </a:solidFill>
                <a:latin typeface="黑体" panose="02010609060101010101" pitchFamily="49" charset="-122"/>
                <a:ea typeface="黑体" panose="02010609060101010101" pitchFamily="49" charset="-122"/>
              </a:rPr>
              <a:t>协会）和</a:t>
            </a:r>
            <a:r>
              <a:rPr lang="en-GB" sz="1700" dirty="0" smtClean="0">
                <a:solidFill>
                  <a:schemeClr val="tx1"/>
                </a:solidFill>
              </a:rPr>
              <a:t>Gastrointestinal </a:t>
            </a:r>
            <a:r>
              <a:rPr lang="en-GB" sz="1700" dirty="0">
                <a:solidFill>
                  <a:schemeClr val="tx1"/>
                </a:solidFill>
              </a:rPr>
              <a:t>Pathology </a:t>
            </a:r>
            <a:r>
              <a:rPr lang="en-GB" sz="1700" dirty="0" smtClean="0">
                <a:solidFill>
                  <a:schemeClr val="tx1"/>
                </a:solidFill>
              </a:rPr>
              <a:t>Society </a:t>
            </a:r>
            <a:r>
              <a:rPr lang="zh-CN" altLang="en-US" sz="1700" dirty="0" smtClean="0">
                <a:solidFill>
                  <a:schemeClr val="tx1"/>
                </a:solidFill>
                <a:latin typeface="黑体" panose="02010609060101010101" pitchFamily="49" charset="-122"/>
                <a:ea typeface="黑体" panose="02010609060101010101" pitchFamily="49" charset="-122"/>
              </a:rPr>
              <a:t>（胃肠道病理学会）联合期刊</a:t>
            </a:r>
            <a:r>
              <a:rPr lang="en-GB" sz="1700" dirty="0" smtClean="0">
                <a:solidFill>
                  <a:schemeClr val="tx1"/>
                </a:solidFill>
                <a:latin typeface="黑体" panose="02010609060101010101" pitchFamily="49" charset="-122"/>
                <a:ea typeface="黑体" panose="02010609060101010101" pitchFamily="49" charset="-122"/>
              </a:rPr>
              <a:t> </a:t>
            </a:r>
            <a:endParaRPr lang="en-GB" sz="1700" dirty="0">
              <a:solidFill>
                <a:schemeClr val="tx1"/>
              </a:solidFill>
              <a:latin typeface="黑体" panose="02010609060101010101" pitchFamily="49" charset="-122"/>
              <a:ea typeface="黑体" panose="02010609060101010101" pitchFamily="49" charset="-122"/>
            </a:endParaRPr>
          </a:p>
          <a:p>
            <a:pPr marL="1374775" lvl="3" indent="0">
              <a:buFontTx/>
              <a:buNone/>
              <a:defRPr/>
            </a:pPr>
            <a:endParaRPr lang="en-GB" sz="1700" dirty="0" smtClean="0">
              <a:solidFill>
                <a:schemeClr val="tx1"/>
              </a:solidFill>
            </a:endParaRPr>
          </a:p>
          <a:p>
            <a:pPr marL="1374775" lvl="3" indent="0">
              <a:buFontTx/>
              <a:buNone/>
              <a:defRPr/>
            </a:pPr>
            <a:r>
              <a:rPr lang="en-GB" sz="1700" dirty="0" smtClean="0">
                <a:solidFill>
                  <a:schemeClr val="tx1"/>
                </a:solidFill>
              </a:rPr>
              <a:t>LWW</a:t>
            </a:r>
            <a:r>
              <a:rPr lang="zh-CN" altLang="en-US" sz="1700" dirty="0" smtClean="0">
                <a:solidFill>
                  <a:schemeClr val="tx1"/>
                </a:solidFill>
              </a:rPr>
              <a:t>还出版</a:t>
            </a:r>
            <a:r>
              <a:rPr lang="en-GB" sz="1700" dirty="0" smtClean="0">
                <a:solidFill>
                  <a:schemeClr val="tx1"/>
                </a:solidFill>
              </a:rPr>
              <a:t>:</a:t>
            </a:r>
            <a:endParaRPr lang="en-GB" sz="1700" dirty="0">
              <a:solidFill>
                <a:schemeClr val="tx1"/>
              </a:solidFill>
            </a:endParaRPr>
          </a:p>
          <a:p>
            <a:pPr marL="1374775" lvl="3" indent="0">
              <a:buFontTx/>
              <a:buNone/>
              <a:defRPr/>
            </a:pPr>
            <a:r>
              <a:rPr lang="en-GB" sz="1700" dirty="0" smtClean="0">
                <a:solidFill>
                  <a:schemeClr val="tx1"/>
                </a:solidFill>
              </a:rPr>
              <a:t>#12 </a:t>
            </a:r>
            <a:r>
              <a:rPr lang="en-GB" sz="1700" i="1" dirty="0" smtClean="0">
                <a:solidFill>
                  <a:schemeClr val="tx1"/>
                </a:solidFill>
              </a:rPr>
              <a:t>Transplantation</a:t>
            </a:r>
            <a:endParaRPr lang="en-GB" sz="1700" i="1" dirty="0">
              <a:solidFill>
                <a:schemeClr val="tx1"/>
              </a:solidFill>
            </a:endParaRPr>
          </a:p>
          <a:p>
            <a:pPr marL="1374775" lvl="3" indent="0">
              <a:buFontTx/>
              <a:buNone/>
              <a:defRPr/>
            </a:pPr>
            <a:r>
              <a:rPr lang="en-GB" sz="1700" dirty="0" smtClean="0">
                <a:solidFill>
                  <a:schemeClr val="tx1"/>
                </a:solidFill>
              </a:rPr>
              <a:t>#13 </a:t>
            </a:r>
            <a:r>
              <a:rPr lang="en-GB" sz="1700" i="1" dirty="0" smtClean="0">
                <a:solidFill>
                  <a:schemeClr val="tx1"/>
                </a:solidFill>
              </a:rPr>
              <a:t>Plastic and Reconstructive Surgery </a:t>
            </a:r>
            <a:endParaRPr lang="en-GB" sz="1700" i="1" dirty="0">
              <a:solidFill>
                <a:schemeClr val="tx1"/>
              </a:solidFill>
            </a:endParaRPr>
          </a:p>
          <a:p>
            <a:pPr marL="1374775" lvl="3" indent="0">
              <a:buFontTx/>
              <a:buNone/>
              <a:defRPr/>
            </a:pPr>
            <a:r>
              <a:rPr lang="en-GB" sz="1700" dirty="0" smtClean="0">
                <a:solidFill>
                  <a:schemeClr val="tx1"/>
                </a:solidFill>
              </a:rPr>
              <a:t>#18 </a:t>
            </a:r>
            <a:r>
              <a:rPr lang="en-GB" sz="1700" i="1" dirty="0" smtClean="0">
                <a:solidFill>
                  <a:schemeClr val="tx1"/>
                </a:solidFill>
              </a:rPr>
              <a:t>Diseases of the Colon and Rectum</a:t>
            </a:r>
            <a:endParaRPr lang="en-GB" sz="1700" dirty="0">
              <a:solidFill>
                <a:schemeClr val="tx1"/>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a:p>
            <a:pPr marL="344488" lvl="1" indent="0">
              <a:buFontTx/>
              <a:buNone/>
              <a:defRPr/>
            </a:pPr>
            <a:endParaRPr lang="en-GB" sz="1600" dirty="0">
              <a:solidFill>
                <a:schemeClr val="bg2">
                  <a:lumMod val="75000"/>
                </a:schemeClr>
              </a:solidFill>
            </a:endParaRPr>
          </a:p>
        </p:txBody>
      </p:sp>
      <p:pic>
        <p:nvPicPr>
          <p:cNvPr id="4" name="Picture 3"/>
          <p:cNvPicPr>
            <a:picLocks noChangeAspect="1"/>
          </p:cNvPicPr>
          <p:nvPr/>
        </p:nvPicPr>
        <p:blipFill>
          <a:blip r:embed="rId2"/>
          <a:stretch>
            <a:fillRect/>
          </a:stretch>
        </p:blipFill>
        <p:spPr>
          <a:xfrm>
            <a:off x="614363" y="2133600"/>
            <a:ext cx="979487" cy="137160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3"/>
          <a:stretch>
            <a:fillRect/>
          </a:stretch>
        </p:blipFill>
        <p:spPr>
          <a:xfrm>
            <a:off x="601663" y="3733800"/>
            <a:ext cx="1030287" cy="1377950"/>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47111" name="TextBox 5"/>
          <p:cNvSpPr txBox="1">
            <a:spLocks noChangeArrowheads="1"/>
          </p:cNvSpPr>
          <p:nvPr/>
        </p:nvSpPr>
        <p:spPr bwMode="auto">
          <a:xfrm>
            <a:off x="5257800" y="6437313"/>
            <a:ext cx="3505200" cy="246062"/>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期刊的学科分类</a:t>
            </a:r>
            <a:endParaRPr lang="zh-CN" altLang="en-US" b="1" dirty="0">
              <a:latin typeface="黑体" panose="02010609060101010101" pitchFamily="49" charset="-122"/>
              <a:ea typeface="黑体" panose="02010609060101010101" pitchFamily="49" charset="-122"/>
            </a:endParaRPr>
          </a:p>
        </p:txBody>
      </p:sp>
      <p:pic>
        <p:nvPicPr>
          <p:cNvPr id="48132" name="Picture 2"/>
          <p:cNvPicPr>
            <a:picLocks noChangeAspect="1" noChangeArrowheads="1"/>
          </p:cNvPicPr>
          <p:nvPr/>
        </p:nvPicPr>
        <p:blipFill>
          <a:blip r:embed="rId2"/>
          <a:srcRect/>
          <a:stretch>
            <a:fillRect/>
          </a:stretch>
        </p:blipFill>
        <p:spPr bwMode="auto">
          <a:xfrm>
            <a:off x="123825" y="923925"/>
            <a:ext cx="9020175" cy="5799138"/>
          </a:xfrm>
          <a:prstGeom prst="rect">
            <a:avLst/>
          </a:prstGeom>
          <a:noFill/>
          <a:ln w="9525">
            <a:noFill/>
            <a:miter lim="800000"/>
            <a:headEnd/>
            <a:tailEnd/>
          </a:ln>
        </p:spPr>
      </p:pic>
      <p:sp>
        <p:nvSpPr>
          <p:cNvPr id="5" name="TextBox 7"/>
          <p:cNvSpPr txBox="1">
            <a:spLocks noChangeArrowheads="1"/>
          </p:cNvSpPr>
          <p:nvPr/>
        </p:nvSpPr>
        <p:spPr bwMode="auto">
          <a:xfrm>
            <a:off x="2290763" y="2754313"/>
            <a:ext cx="2144712" cy="400050"/>
          </a:xfrm>
          <a:prstGeom prst="rect">
            <a:avLst/>
          </a:prstGeom>
          <a:solidFill>
            <a:srgbClr val="0768A9"/>
          </a:solidFill>
          <a:ln w="9525">
            <a:solidFill>
              <a:srgbClr val="0768A9"/>
            </a:solidFill>
            <a:miter lim="800000"/>
            <a:headEnd/>
            <a:tailEnd/>
          </a:ln>
          <a:effectLst>
            <a:outerShdw blurRad="50800" dist="38100" dir="5400000" algn="t" rotWithShape="0">
              <a:prstClr val="black">
                <a:alpha val="40000"/>
              </a:prstClr>
            </a:outerShdw>
          </a:effectLst>
        </p:spPr>
        <p:txBody>
          <a:bodyPr>
            <a:spAutoFit/>
          </a:bodyPr>
          <a:lstStyle>
            <a:defPPr>
              <a:defRPr lang="en-US"/>
            </a:defPPr>
            <a:lvl1pPr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tx1"/>
                </a:solidFill>
                <a:latin typeface="Arial" pitchFamily="34" charset="0"/>
                <a:ea typeface="ＭＳ Ｐゴシック" pitchFamily="34" charset="-128"/>
                <a:cs typeface="+mn-cs"/>
              </a:defRPr>
            </a:lvl9pPr>
          </a:lstStyle>
          <a:p>
            <a:pPr>
              <a:defRPr/>
            </a:pPr>
            <a:r>
              <a:rPr lang="zh-CN" altLang="en-US" sz="20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按学科进行浏览</a:t>
            </a:r>
            <a:endParaRPr lang="en-US" altLang="zh-CN" sz="2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11" name="直接箭头连接符 10"/>
          <p:cNvCxnSpPr/>
          <p:nvPr/>
        </p:nvCxnSpPr>
        <p:spPr>
          <a:xfrm flipH="1">
            <a:off x="1749425" y="3233738"/>
            <a:ext cx="1614488" cy="1979612"/>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lvl1pPr eaLnBrk="0" hangingPunct="0">
              <a:defRPr kumimoji="1" sz="2400">
                <a:solidFill>
                  <a:srgbClr val="0768A9"/>
                </a:solidFill>
                <a:latin typeface="Trebuchet MS" pitchFamily="34" charset="0"/>
                <a:ea typeface="ＭＳ Ｐゴシック" pitchFamily="34" charset="-128"/>
              </a:defRPr>
            </a:lvl1pPr>
            <a:lvl2pPr marL="742950" indent="-285750" eaLnBrk="0" hangingPunct="0">
              <a:defRPr kumimoji="1" sz="2400">
                <a:solidFill>
                  <a:srgbClr val="0768A9"/>
                </a:solidFill>
                <a:latin typeface="Trebuchet MS" pitchFamily="34" charset="0"/>
                <a:ea typeface="ＭＳ Ｐゴシック" pitchFamily="34" charset="-128"/>
              </a:defRPr>
            </a:lvl2pPr>
            <a:lvl3pPr marL="1143000" indent="-228600" eaLnBrk="0" hangingPunct="0">
              <a:defRPr kumimoji="1" sz="2400">
                <a:solidFill>
                  <a:srgbClr val="0768A9"/>
                </a:solidFill>
                <a:latin typeface="Trebuchet MS" pitchFamily="34" charset="0"/>
                <a:ea typeface="ＭＳ Ｐゴシック" pitchFamily="34" charset="-128"/>
              </a:defRPr>
            </a:lvl3pPr>
            <a:lvl4pPr marL="1600200" indent="-228600" eaLnBrk="0" hangingPunct="0">
              <a:defRPr kumimoji="1" sz="2400">
                <a:solidFill>
                  <a:srgbClr val="0768A9"/>
                </a:solidFill>
                <a:latin typeface="Trebuchet MS" pitchFamily="34" charset="0"/>
                <a:ea typeface="ＭＳ Ｐゴシック" pitchFamily="34" charset="-128"/>
              </a:defRPr>
            </a:lvl4pPr>
            <a:lvl5pPr marL="2057400" indent="-228600" eaLnBrk="0" hangingPunct="0">
              <a:defRPr kumimoji="1" sz="2400">
                <a:solidFill>
                  <a:srgbClr val="0768A9"/>
                </a:solidFill>
                <a:latin typeface="Trebuchet MS" pitchFamily="34" charset="0"/>
                <a:ea typeface="ＭＳ Ｐゴシック" pitchFamily="34" charset="-128"/>
              </a:defRPr>
            </a:lvl5pPr>
            <a:lvl6pPr marL="25146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6pPr>
            <a:lvl7pPr marL="29718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7pPr>
            <a:lvl8pPr marL="34290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8pPr>
            <a:lvl9pPr marL="38862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9pPr>
          </a:lstStyle>
          <a:p>
            <a:pPr eaLnBrk="1" hangingPunct="1">
              <a:defRPr/>
            </a:pPr>
            <a:r>
              <a:rPr kumimoji="0" lang="en-US" altLang="zh-TW" sz="3400" b="1" dirty="0" smtClean="0">
                <a:latin typeface="Arial Unicode MS" pitchFamily="34" charset="-120"/>
                <a:ea typeface="Arial Unicode MS" pitchFamily="34" charset="-120"/>
                <a:cs typeface="Arial Unicode MS" pitchFamily="34" charset="-120"/>
              </a:rPr>
              <a:t>MEDLINE  </a:t>
            </a:r>
            <a:r>
              <a:rPr kumimoji="0" lang="zh-CN" altLang="zh-TW" sz="3400" b="1" dirty="0" smtClean="0">
                <a:latin typeface="黑体" panose="02010609060101010101" pitchFamily="49" charset="-122"/>
                <a:ea typeface="黑体" panose="02010609060101010101" pitchFamily="49" charset="-122"/>
                <a:cs typeface="Arial Unicode MS" pitchFamily="34" charset="-120"/>
              </a:rPr>
              <a:t>全科性医药学文献数据库</a:t>
            </a:r>
            <a:endParaRPr kumimoji="0" lang="zh-CN" altLang="en-US" sz="3400" b="1" dirty="0" smtClean="0">
              <a:latin typeface="黑体" panose="02010609060101010101" pitchFamily="49" charset="-122"/>
              <a:ea typeface="黑体" panose="02010609060101010101" pitchFamily="49" charset="-122"/>
              <a:cs typeface="Arial Unicode MS" pitchFamily="34" charset="-120"/>
            </a:endParaRPr>
          </a:p>
        </p:txBody>
      </p:sp>
      <p:sp>
        <p:nvSpPr>
          <p:cNvPr id="9222" name="Rectangle 3"/>
          <p:cNvSpPr>
            <a:spLocks noGrp="1" noChangeArrowheads="1"/>
          </p:cNvSpPr>
          <p:nvPr>
            <p:ph idx="1"/>
          </p:nvPr>
        </p:nvSpPr>
        <p:spPr>
          <a:xfrm>
            <a:off x="442913" y="1201738"/>
            <a:ext cx="8105775" cy="4495800"/>
          </a:xfrm>
        </p:spPr>
        <p:txBody>
          <a:bodyPr/>
          <a:lstStyle/>
          <a:p>
            <a:pPr>
              <a:defRPr/>
            </a:pPr>
            <a:r>
              <a:rPr lang="zh-CN" altLang="zh-TW" dirty="0" smtClean="0">
                <a:solidFill>
                  <a:srgbClr val="002060"/>
                </a:solidFill>
                <a:latin typeface="+mj-lt"/>
                <a:ea typeface="黑体" panose="02010609060101010101" pitchFamily="49" charset="-122"/>
              </a:rPr>
              <a:t>美国国家医学图书馆</a:t>
            </a:r>
            <a:r>
              <a:rPr lang="en-US" altLang="zh-TW" dirty="0" smtClean="0">
                <a:solidFill>
                  <a:srgbClr val="002060"/>
                </a:solidFill>
                <a:latin typeface="+mj-lt"/>
                <a:ea typeface="黑体" panose="02010609060101010101" pitchFamily="49" charset="-122"/>
              </a:rPr>
              <a:t>NLM</a:t>
            </a:r>
            <a:r>
              <a:rPr lang="zh-CN" altLang="en-US" dirty="0" smtClean="0">
                <a:solidFill>
                  <a:srgbClr val="002060"/>
                </a:solidFill>
                <a:latin typeface="+mj-lt"/>
                <a:ea typeface="黑体" panose="02010609060101010101" pitchFamily="49" charset="-122"/>
              </a:rPr>
              <a:t>创建</a:t>
            </a:r>
            <a:r>
              <a:rPr lang="zh-CN" altLang="zh-TW" dirty="0" smtClean="0">
                <a:solidFill>
                  <a:srgbClr val="002060"/>
                </a:solidFill>
                <a:latin typeface="+mj-lt"/>
                <a:ea typeface="黑体" panose="02010609060101010101" pitchFamily="49" charset="-122"/>
              </a:rPr>
              <a:t>，已有</a:t>
            </a:r>
            <a:r>
              <a:rPr lang="en-US" altLang="zh-CN" dirty="0" smtClean="0">
                <a:solidFill>
                  <a:srgbClr val="002060"/>
                </a:solidFill>
                <a:latin typeface="+mj-lt"/>
                <a:ea typeface="黑体" panose="02010609060101010101" pitchFamily="49" charset="-122"/>
              </a:rPr>
              <a:t>45</a:t>
            </a:r>
            <a:r>
              <a:rPr lang="zh-CN" altLang="zh-TW" dirty="0" smtClean="0">
                <a:solidFill>
                  <a:srgbClr val="002060"/>
                </a:solidFill>
                <a:latin typeface="+mj-lt"/>
                <a:ea typeface="黑体" panose="02010609060101010101" pitchFamily="49" charset="-122"/>
              </a:rPr>
              <a:t>年历史</a:t>
            </a:r>
            <a:r>
              <a:rPr lang="zh-CN" altLang="en-US" dirty="0" smtClean="0">
                <a:solidFill>
                  <a:srgbClr val="002060"/>
                </a:solidFill>
                <a:latin typeface="+mj-lt"/>
                <a:ea typeface="黑体" panose="02010609060101010101" pitchFamily="49" charset="-122"/>
              </a:rPr>
              <a:t>；</a:t>
            </a:r>
            <a:endParaRPr lang="en-US" altLang="zh-CN" dirty="0" smtClean="0">
              <a:solidFill>
                <a:srgbClr val="002060"/>
              </a:solidFill>
              <a:latin typeface="+mj-lt"/>
              <a:ea typeface="黑体" panose="02010609060101010101" pitchFamily="49" charset="-122"/>
            </a:endParaRPr>
          </a:p>
          <a:p>
            <a:pPr>
              <a:defRPr/>
            </a:pPr>
            <a:r>
              <a:rPr lang="zh-CN" altLang="zh-TW" dirty="0" smtClean="0">
                <a:solidFill>
                  <a:srgbClr val="002060"/>
                </a:solidFill>
                <a:latin typeface="+mj-lt"/>
                <a:ea typeface="黑体" panose="02010609060101010101" pitchFamily="49" charset="-122"/>
              </a:rPr>
              <a:t>最重要且发展最早的当属</a:t>
            </a:r>
            <a:r>
              <a:rPr lang="en-US" altLang="zh-TW" dirty="0" smtClean="0">
                <a:solidFill>
                  <a:srgbClr val="002060"/>
                </a:solidFill>
                <a:latin typeface="+mj-lt"/>
                <a:ea typeface="黑体" panose="02010609060101010101" pitchFamily="49" charset="-122"/>
              </a:rPr>
              <a:t>MEDLINE (MEDLARS ON LINE) </a:t>
            </a:r>
            <a:r>
              <a:rPr lang="zh-CN" altLang="zh-TW" dirty="0" smtClean="0">
                <a:solidFill>
                  <a:srgbClr val="002060"/>
                </a:solidFill>
                <a:latin typeface="+mj-lt"/>
                <a:ea typeface="黑体" panose="02010609060101010101" pitchFamily="49" charset="-122"/>
              </a:rPr>
              <a:t>生物医学数据库。</a:t>
            </a:r>
            <a:endParaRPr lang="en-US" altLang="zh-CN" dirty="0" smtClean="0">
              <a:solidFill>
                <a:srgbClr val="002060"/>
              </a:solidFill>
              <a:latin typeface="+mj-lt"/>
              <a:ea typeface="黑体" panose="02010609060101010101" pitchFamily="49" charset="-122"/>
            </a:endParaRPr>
          </a:p>
          <a:p>
            <a:pPr>
              <a:defRPr/>
            </a:pPr>
            <a:r>
              <a:rPr lang="zh-CN" altLang="zh-TW" dirty="0" smtClean="0">
                <a:solidFill>
                  <a:srgbClr val="002060"/>
                </a:solidFill>
                <a:latin typeface="+mj-lt"/>
                <a:ea typeface="黑体" panose="02010609060101010101" pitchFamily="49" charset="-122"/>
              </a:rPr>
              <a:t>该数据库包含</a:t>
            </a:r>
            <a:r>
              <a:rPr lang="en-US" altLang="zh-CN" dirty="0" smtClean="0">
                <a:solidFill>
                  <a:srgbClr val="002060"/>
                </a:solidFill>
                <a:latin typeface="+mj-lt"/>
                <a:ea typeface="黑体" panose="02010609060101010101" pitchFamily="49" charset="-122"/>
              </a:rPr>
              <a:t>5</a:t>
            </a:r>
            <a:r>
              <a:rPr lang="en-US" altLang="zh-TW" dirty="0" smtClean="0">
                <a:solidFill>
                  <a:srgbClr val="002060"/>
                </a:solidFill>
                <a:latin typeface="+mj-lt"/>
                <a:ea typeface="黑体" panose="02010609060101010101" pitchFamily="49" charset="-122"/>
              </a:rPr>
              <a:t>,500</a:t>
            </a:r>
            <a:r>
              <a:rPr lang="zh-CN" altLang="zh-TW" dirty="0" smtClean="0">
                <a:solidFill>
                  <a:srgbClr val="002060"/>
                </a:solidFill>
                <a:latin typeface="+mj-lt"/>
                <a:ea typeface="黑体" panose="02010609060101010101" pitchFamily="49" charset="-122"/>
              </a:rPr>
              <a:t>多种生命科学期刊文献资料</a:t>
            </a:r>
            <a:endParaRPr lang="en-US" altLang="zh-CN" dirty="0" smtClean="0">
              <a:solidFill>
                <a:srgbClr val="002060"/>
              </a:solidFill>
              <a:latin typeface="+mj-lt"/>
              <a:ea typeface="黑体" panose="02010609060101010101" pitchFamily="49" charset="-122"/>
            </a:endParaRPr>
          </a:p>
          <a:p>
            <a:pPr>
              <a:defRPr/>
            </a:pPr>
            <a:r>
              <a:rPr lang="zh-CN" altLang="en-US" dirty="0" smtClean="0">
                <a:solidFill>
                  <a:srgbClr val="002060"/>
                </a:solidFill>
                <a:latin typeface="+mj-lt"/>
                <a:ea typeface="黑体" panose="02010609060101010101" pitchFamily="49" charset="-122"/>
              </a:rPr>
              <a:t>回溯至</a:t>
            </a:r>
            <a:r>
              <a:rPr lang="en-US" altLang="zh-CN" dirty="0" smtClean="0">
                <a:solidFill>
                  <a:srgbClr val="002060"/>
                </a:solidFill>
                <a:latin typeface="+mj-lt"/>
                <a:ea typeface="黑体" panose="02010609060101010101" pitchFamily="49" charset="-122"/>
              </a:rPr>
              <a:t>1946</a:t>
            </a:r>
            <a:r>
              <a:rPr lang="zh-CN" altLang="en-US" dirty="0" smtClean="0">
                <a:solidFill>
                  <a:srgbClr val="002060"/>
                </a:solidFill>
                <a:latin typeface="+mj-lt"/>
                <a:ea typeface="黑体" panose="02010609060101010101" pitchFamily="49" charset="-122"/>
              </a:rPr>
              <a:t>年</a:t>
            </a:r>
            <a:endParaRPr lang="en-US" altLang="zh-CN" dirty="0" smtClean="0">
              <a:solidFill>
                <a:srgbClr val="002060"/>
              </a:solidFill>
              <a:latin typeface="+mj-lt"/>
              <a:ea typeface="黑体" panose="02010609060101010101" pitchFamily="49" charset="-122"/>
            </a:endParaRPr>
          </a:p>
          <a:p>
            <a:pPr>
              <a:defRPr/>
            </a:pPr>
            <a:r>
              <a:rPr lang="zh-CN" altLang="zh-TW" dirty="0" smtClean="0">
                <a:solidFill>
                  <a:srgbClr val="002060"/>
                </a:solidFill>
                <a:latin typeface="+mj-lt"/>
                <a:ea typeface="黑体" panose="02010609060101010101" pitchFamily="49" charset="-122"/>
              </a:rPr>
              <a:t>目前约有</a:t>
            </a:r>
            <a:r>
              <a:rPr lang="en-US" altLang="zh-TW" dirty="0" smtClean="0">
                <a:solidFill>
                  <a:srgbClr val="002060"/>
                </a:solidFill>
                <a:latin typeface="+mj-lt"/>
                <a:ea typeface="黑体" panose="02010609060101010101" pitchFamily="49" charset="-122"/>
              </a:rPr>
              <a:t>1,800</a:t>
            </a:r>
            <a:r>
              <a:rPr lang="zh-CN" altLang="zh-TW" dirty="0" smtClean="0">
                <a:solidFill>
                  <a:srgbClr val="002060"/>
                </a:solidFill>
                <a:latin typeface="+mj-lt"/>
                <a:ea typeface="黑体" panose="02010609060101010101" pitchFamily="49" charset="-122"/>
              </a:rPr>
              <a:t>万</a:t>
            </a:r>
            <a:r>
              <a:rPr lang="zh-CN" altLang="en-US" dirty="0" smtClean="0">
                <a:solidFill>
                  <a:srgbClr val="002060"/>
                </a:solidFill>
                <a:latin typeface="+mj-lt"/>
                <a:ea typeface="黑体" panose="02010609060101010101" pitchFamily="49" charset="-122"/>
              </a:rPr>
              <a:t>条记录</a:t>
            </a:r>
            <a:r>
              <a:rPr lang="zh-CN" altLang="zh-TW" dirty="0" smtClean="0">
                <a:solidFill>
                  <a:srgbClr val="002060"/>
                </a:solidFill>
                <a:latin typeface="+mj-lt"/>
                <a:ea typeface="黑体" panose="02010609060101010101" pitchFamily="49" charset="-122"/>
              </a:rPr>
              <a:t>，且每年以</a:t>
            </a:r>
            <a:r>
              <a:rPr lang="en-US" altLang="zh-CN" dirty="0" smtClean="0">
                <a:solidFill>
                  <a:srgbClr val="002060"/>
                </a:solidFill>
                <a:latin typeface="+mj-lt"/>
                <a:ea typeface="黑体" panose="02010609060101010101" pitchFamily="49" charset="-122"/>
              </a:rPr>
              <a:t>70</a:t>
            </a:r>
            <a:r>
              <a:rPr lang="en-US" altLang="zh-TW" dirty="0" smtClean="0">
                <a:solidFill>
                  <a:srgbClr val="002060"/>
                </a:solidFill>
                <a:latin typeface="+mj-lt"/>
                <a:ea typeface="黑体" panose="02010609060101010101" pitchFamily="49" charset="-122"/>
              </a:rPr>
              <a:t>0,000</a:t>
            </a:r>
            <a:r>
              <a:rPr lang="zh-CN" altLang="en-US" dirty="0" smtClean="0">
                <a:solidFill>
                  <a:srgbClr val="002060"/>
                </a:solidFill>
                <a:latin typeface="+mj-lt"/>
                <a:ea typeface="黑体" panose="02010609060101010101" pitchFamily="49" charset="-122"/>
              </a:rPr>
              <a:t>条记录</a:t>
            </a:r>
            <a:r>
              <a:rPr lang="zh-CN" altLang="zh-TW" dirty="0" smtClean="0">
                <a:solidFill>
                  <a:srgbClr val="002060"/>
                </a:solidFill>
                <a:latin typeface="+mj-lt"/>
                <a:ea typeface="黑体" panose="02010609060101010101" pitchFamily="49" charset="-122"/>
              </a:rPr>
              <a:t>增加中，</a:t>
            </a:r>
            <a:r>
              <a:rPr lang="en-US" altLang="zh-TW" dirty="0" smtClean="0">
                <a:solidFill>
                  <a:srgbClr val="002060"/>
                </a:solidFill>
                <a:latin typeface="+mj-lt"/>
                <a:ea typeface="黑体" panose="02010609060101010101" pitchFamily="49" charset="-122"/>
              </a:rPr>
              <a:t>75%</a:t>
            </a:r>
            <a:r>
              <a:rPr lang="zh-CN" altLang="zh-TW" dirty="0" smtClean="0">
                <a:solidFill>
                  <a:srgbClr val="002060"/>
                </a:solidFill>
                <a:latin typeface="+mj-lt"/>
                <a:ea typeface="黑体" panose="02010609060101010101" pitchFamily="49" charset="-122"/>
              </a:rPr>
              <a:t>为英文文献，</a:t>
            </a:r>
            <a:r>
              <a:rPr lang="en-US" altLang="zh-TW" dirty="0" smtClean="0">
                <a:solidFill>
                  <a:srgbClr val="002060"/>
                </a:solidFill>
                <a:latin typeface="+mj-lt"/>
                <a:ea typeface="黑体" panose="02010609060101010101" pitchFamily="49" charset="-122"/>
              </a:rPr>
              <a:t>25%</a:t>
            </a:r>
            <a:r>
              <a:rPr lang="zh-CN" altLang="zh-TW" dirty="0" smtClean="0">
                <a:solidFill>
                  <a:srgbClr val="002060"/>
                </a:solidFill>
                <a:latin typeface="+mj-lt"/>
                <a:ea typeface="黑体" panose="02010609060101010101" pitchFamily="49" charset="-122"/>
              </a:rPr>
              <a:t>为非英文文献。</a:t>
            </a:r>
            <a:endParaRPr lang="en-US" altLang="zh-CN" dirty="0" smtClean="0">
              <a:solidFill>
                <a:srgbClr val="002060"/>
              </a:solidFill>
              <a:latin typeface="+mj-lt"/>
              <a:ea typeface="黑体" panose="02010609060101010101" pitchFamily="49" charset="-122"/>
            </a:endParaRPr>
          </a:p>
          <a:p>
            <a:pPr>
              <a:defRPr/>
            </a:pPr>
            <a:endParaRPr lang="en-US" altLang="zh-CN" dirty="0" smtClean="0">
              <a:solidFill>
                <a:srgbClr val="002060"/>
              </a:solidFill>
              <a:latin typeface="+mj-lt"/>
              <a:ea typeface="黑体" panose="02010609060101010101" pitchFamily="49" charset="-122"/>
            </a:endParaRPr>
          </a:p>
          <a:p>
            <a:pPr>
              <a:defRPr/>
            </a:pPr>
            <a:r>
              <a:rPr lang="en-US" altLang="zh-TW" dirty="0" smtClean="0">
                <a:solidFill>
                  <a:srgbClr val="002060"/>
                </a:solidFill>
                <a:latin typeface="+mj-lt"/>
                <a:ea typeface="黑体" panose="02010609060101010101" pitchFamily="49" charset="-122"/>
              </a:rPr>
              <a:t>MEDLINE</a:t>
            </a:r>
            <a:r>
              <a:rPr lang="zh-CN" altLang="zh-TW" dirty="0" smtClean="0">
                <a:solidFill>
                  <a:srgbClr val="002060"/>
                </a:solidFill>
                <a:latin typeface="+mj-lt"/>
                <a:ea typeface="黑体" panose="02010609060101010101" pitchFamily="49" charset="-122"/>
              </a:rPr>
              <a:t>数据库</a:t>
            </a:r>
            <a:r>
              <a:rPr lang="zh-CN" altLang="en-US" dirty="0" smtClean="0">
                <a:solidFill>
                  <a:srgbClr val="002060"/>
                </a:solidFill>
                <a:latin typeface="+mj-lt"/>
                <a:ea typeface="黑体" panose="02010609060101010101" pitchFamily="49" charset="-122"/>
              </a:rPr>
              <a:t>每日更新数据。</a:t>
            </a:r>
            <a:endParaRPr lang="zh-TW" altLang="zh-TW" dirty="0" smtClean="0">
              <a:solidFill>
                <a:srgbClr val="002060"/>
              </a:solidFill>
              <a:latin typeface="+mj-lt"/>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Number Placeholder 3"/>
          <p:cNvSpPr>
            <a:spLocks noGrp="1"/>
          </p:cNvSpPr>
          <p:nvPr>
            <p:ph type="sldNum" sz="quarter" idx="4294967295"/>
          </p:nvPr>
        </p:nvSpPr>
        <p:spPr bwMode="auto">
          <a:xfrm>
            <a:off x="3962400" y="6324600"/>
            <a:ext cx="1066800" cy="476250"/>
          </a:xfrm>
          <a:prstGeom prst="rect">
            <a:avLst/>
          </a:prstGeom>
          <a:noFill/>
          <a:ln>
            <a:miter lim="800000"/>
            <a:headEnd/>
            <a:tailEnd/>
          </a:ln>
        </p:spPr>
        <p:txBody>
          <a:bodyPr/>
          <a:lstStyle/>
          <a:p>
            <a:r>
              <a:rPr lang="en-US" altLang="zh-TW" sz="2400">
                <a:solidFill>
                  <a:srgbClr val="0768A9"/>
                </a:solidFill>
                <a:latin typeface="Trebuchet MS" pitchFamily="34" charset="0"/>
              </a:rPr>
              <a:t> </a:t>
            </a:r>
          </a:p>
        </p:txBody>
      </p:sp>
      <p:sp>
        <p:nvSpPr>
          <p:cNvPr id="10243" name="Rectangle 2"/>
          <p:cNvSpPr>
            <a:spLocks noGrp="1" noChangeArrowheads="1"/>
          </p:cNvSpPr>
          <p:nvPr>
            <p:ph type="title"/>
          </p:nvPr>
        </p:nvSpPr>
        <p:spPr/>
        <p:txBody>
          <a:bodyPr/>
          <a:lstStyle>
            <a:lvl1pPr eaLnBrk="0" hangingPunct="0">
              <a:defRPr kumimoji="1" sz="2400">
                <a:solidFill>
                  <a:srgbClr val="0768A9"/>
                </a:solidFill>
                <a:latin typeface="Trebuchet MS" pitchFamily="34" charset="0"/>
                <a:ea typeface="ＭＳ Ｐゴシック" pitchFamily="34" charset="-128"/>
              </a:defRPr>
            </a:lvl1pPr>
            <a:lvl2pPr marL="742950" indent="-285750" eaLnBrk="0" hangingPunct="0">
              <a:defRPr kumimoji="1" sz="2400">
                <a:solidFill>
                  <a:srgbClr val="0768A9"/>
                </a:solidFill>
                <a:latin typeface="Trebuchet MS" pitchFamily="34" charset="0"/>
                <a:ea typeface="ＭＳ Ｐゴシック" pitchFamily="34" charset="-128"/>
              </a:defRPr>
            </a:lvl2pPr>
            <a:lvl3pPr marL="1143000" indent="-228600" eaLnBrk="0" hangingPunct="0">
              <a:defRPr kumimoji="1" sz="2400">
                <a:solidFill>
                  <a:srgbClr val="0768A9"/>
                </a:solidFill>
                <a:latin typeface="Trebuchet MS" pitchFamily="34" charset="0"/>
                <a:ea typeface="ＭＳ Ｐゴシック" pitchFamily="34" charset="-128"/>
              </a:defRPr>
            </a:lvl3pPr>
            <a:lvl4pPr marL="1600200" indent="-228600" eaLnBrk="0" hangingPunct="0">
              <a:defRPr kumimoji="1" sz="2400">
                <a:solidFill>
                  <a:srgbClr val="0768A9"/>
                </a:solidFill>
                <a:latin typeface="Trebuchet MS" pitchFamily="34" charset="0"/>
                <a:ea typeface="ＭＳ Ｐゴシック" pitchFamily="34" charset="-128"/>
              </a:defRPr>
            </a:lvl4pPr>
            <a:lvl5pPr marL="2057400" indent="-228600" eaLnBrk="0" hangingPunct="0">
              <a:defRPr kumimoji="1" sz="2400">
                <a:solidFill>
                  <a:srgbClr val="0768A9"/>
                </a:solidFill>
                <a:latin typeface="Trebuchet MS" pitchFamily="34" charset="0"/>
                <a:ea typeface="ＭＳ Ｐゴシック" pitchFamily="34" charset="-128"/>
              </a:defRPr>
            </a:lvl5pPr>
            <a:lvl6pPr marL="25146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6pPr>
            <a:lvl7pPr marL="29718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7pPr>
            <a:lvl8pPr marL="34290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8pPr>
            <a:lvl9pPr marL="38862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9pPr>
          </a:lstStyle>
          <a:p>
            <a:pPr eaLnBrk="1" hangingPunct="1">
              <a:defRPr/>
            </a:pPr>
            <a:r>
              <a:rPr kumimoji="0" lang="en-US" altLang="zh-TW" sz="3400" b="1" dirty="0" smtClean="0">
                <a:latin typeface="+mj-lt"/>
                <a:ea typeface="黑体" panose="02010609060101010101" pitchFamily="49" charset="-122"/>
                <a:cs typeface="Arial Unicode MS" pitchFamily="34" charset="-120"/>
              </a:rPr>
              <a:t>MEDLINE  </a:t>
            </a:r>
            <a:r>
              <a:rPr kumimoji="0" lang="zh-CN" altLang="zh-TW" sz="3400" b="1" dirty="0" smtClean="0">
                <a:latin typeface="+mj-lt"/>
                <a:ea typeface="黑体" panose="02010609060101010101" pitchFamily="49" charset="-122"/>
                <a:cs typeface="Arial Unicode MS" pitchFamily="34" charset="-120"/>
              </a:rPr>
              <a:t>全科性医药学文献数据库</a:t>
            </a:r>
            <a:endParaRPr kumimoji="0" lang="zh-CN" altLang="en-US" sz="3400" b="1" dirty="0" smtClean="0">
              <a:latin typeface="+mj-lt"/>
              <a:ea typeface="黑体" panose="02010609060101010101" pitchFamily="49" charset="-122"/>
              <a:cs typeface="Arial Unicode MS" pitchFamily="34" charset="-120"/>
            </a:endParaRPr>
          </a:p>
        </p:txBody>
      </p:sp>
      <p:sp>
        <p:nvSpPr>
          <p:cNvPr id="10246" name="Rectangle 3"/>
          <p:cNvSpPr>
            <a:spLocks noGrp="1" noChangeArrowheads="1"/>
          </p:cNvSpPr>
          <p:nvPr>
            <p:ph type="body" idx="1"/>
          </p:nvPr>
        </p:nvSpPr>
        <p:spPr/>
        <p:txBody>
          <a:bodyPr/>
          <a:lstStyle/>
          <a:p>
            <a:pPr>
              <a:defRPr/>
            </a:pPr>
            <a:r>
              <a:rPr lang="en-US" altLang="zh-CN" dirty="0" smtClean="0">
                <a:solidFill>
                  <a:srgbClr val="002060"/>
                </a:solidFill>
                <a:latin typeface="+mj-lt"/>
                <a:ea typeface="黑体" panose="02010609060101010101" pitchFamily="49" charset="-122"/>
              </a:rPr>
              <a:t>MEDLINE</a:t>
            </a:r>
            <a:r>
              <a:rPr lang="zh-CN" altLang="zh-TW" dirty="0" smtClean="0">
                <a:solidFill>
                  <a:srgbClr val="002060"/>
                </a:solidFill>
                <a:latin typeface="+mj-lt"/>
                <a:ea typeface="黑体" panose="02010609060101010101" pitchFamily="49" charset="-122"/>
              </a:rPr>
              <a:t>数据库所涵盖主题包括﹕</a:t>
            </a:r>
            <a:endParaRPr lang="en-US" altLang="zh-CN" dirty="0" smtClean="0">
              <a:solidFill>
                <a:srgbClr val="002060"/>
              </a:solidFill>
              <a:latin typeface="+mj-lt"/>
              <a:ea typeface="黑体" panose="02010609060101010101" pitchFamily="49" charset="-122"/>
            </a:endParaRPr>
          </a:p>
          <a:p>
            <a:pPr>
              <a:defRPr/>
            </a:pPr>
            <a:endParaRPr lang="zh-TW" altLang="zh-TW" dirty="0" smtClean="0">
              <a:solidFill>
                <a:srgbClr val="002060"/>
              </a:solidFill>
              <a:latin typeface="+mj-lt"/>
              <a:ea typeface="黑体" panose="02010609060101010101" pitchFamily="49" charset="-122"/>
            </a:endParaRPr>
          </a:p>
          <a:p>
            <a:pPr>
              <a:buFontTx/>
              <a:buNone/>
              <a:defRPr/>
            </a:pPr>
            <a:r>
              <a:rPr lang="en-US" altLang="zh-CN"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基础生命科学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临床生命科学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生物科学</a:t>
            </a:r>
            <a:r>
              <a:rPr lang="en-US" altLang="zh-TW" dirty="0" smtClean="0">
                <a:solidFill>
                  <a:srgbClr val="002060"/>
                </a:solidFill>
                <a:latin typeface="+mj-lt"/>
                <a:ea typeface="黑体" panose="02010609060101010101" pitchFamily="49" charset="-122"/>
              </a:rPr>
              <a:t/>
            </a:r>
            <a:br>
              <a:rPr lang="en-US" altLang="zh-TW" dirty="0" smtClean="0">
                <a:solidFill>
                  <a:srgbClr val="002060"/>
                </a:solidFill>
                <a:latin typeface="+mj-lt"/>
                <a:ea typeface="黑体" panose="02010609060101010101" pitchFamily="49" charset="-122"/>
              </a:rPr>
            </a:br>
            <a:r>
              <a:rPr lang="zh-CN" altLang="zh-TW" dirty="0" smtClean="0">
                <a:solidFill>
                  <a:srgbClr val="002060"/>
                </a:solidFill>
                <a:latin typeface="+mj-lt"/>
                <a:ea typeface="黑体" panose="02010609060101010101" pitchFamily="49" charset="-122"/>
              </a:rPr>
              <a:t>解剖学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组织学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化学与药物</a:t>
            </a:r>
            <a:r>
              <a:rPr lang="en-US" altLang="zh-TW" dirty="0" smtClean="0">
                <a:solidFill>
                  <a:srgbClr val="002060"/>
                </a:solidFill>
                <a:latin typeface="+mj-lt"/>
                <a:ea typeface="黑体" panose="02010609060101010101" pitchFamily="49" charset="-122"/>
              </a:rPr>
              <a:t/>
            </a:r>
            <a:br>
              <a:rPr lang="en-US" altLang="zh-TW" dirty="0" smtClean="0">
                <a:solidFill>
                  <a:srgbClr val="002060"/>
                </a:solidFill>
                <a:latin typeface="+mj-lt"/>
                <a:ea typeface="黑体" panose="02010609060101010101" pitchFamily="49" charset="-122"/>
              </a:rPr>
            </a:br>
            <a:r>
              <a:rPr lang="zh-CN" altLang="zh-TW" dirty="0" smtClean="0">
                <a:solidFill>
                  <a:srgbClr val="002060"/>
                </a:solidFill>
                <a:latin typeface="+mj-lt"/>
                <a:ea typeface="黑体" panose="02010609060101010101" pitchFamily="49" charset="-122"/>
              </a:rPr>
              <a:t>心理学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社会医学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农业</a:t>
            </a:r>
            <a:r>
              <a:rPr lang="en-US" altLang="zh-TW" dirty="0" smtClean="0">
                <a:solidFill>
                  <a:srgbClr val="002060"/>
                </a:solidFill>
                <a:latin typeface="+mj-lt"/>
                <a:ea typeface="黑体" panose="02010609060101010101" pitchFamily="49" charset="-122"/>
              </a:rPr>
              <a:t/>
            </a:r>
            <a:br>
              <a:rPr lang="en-US" altLang="zh-TW" dirty="0" smtClean="0">
                <a:solidFill>
                  <a:srgbClr val="002060"/>
                </a:solidFill>
                <a:latin typeface="+mj-lt"/>
                <a:ea typeface="黑体" panose="02010609060101010101" pitchFamily="49" charset="-122"/>
              </a:rPr>
            </a:br>
            <a:r>
              <a:rPr lang="zh-CN" altLang="zh-TW" dirty="0" smtClean="0">
                <a:solidFill>
                  <a:srgbClr val="002060"/>
                </a:solidFill>
                <a:latin typeface="+mj-lt"/>
                <a:ea typeface="黑体" panose="02010609060101010101" pitchFamily="49" charset="-122"/>
              </a:rPr>
              <a:t>医技设备学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医技工业学</a:t>
            </a:r>
            <a:r>
              <a:rPr lang="en-US" altLang="zh-TW" dirty="0" smtClean="0">
                <a:solidFill>
                  <a:srgbClr val="002060"/>
                </a:solidFill>
                <a:latin typeface="+mj-lt"/>
                <a:ea typeface="黑体" panose="02010609060101010101" pitchFamily="49" charset="-122"/>
              </a:rPr>
              <a:t>		</a:t>
            </a:r>
            <a:r>
              <a:rPr lang="zh-CN" altLang="zh-TW" dirty="0" smtClean="0">
                <a:solidFill>
                  <a:srgbClr val="002060"/>
                </a:solidFill>
                <a:latin typeface="+mj-lt"/>
                <a:ea typeface="黑体" panose="02010609060101010101" pitchFamily="49" charset="-122"/>
              </a:rPr>
              <a:t>医事信息学</a:t>
            </a:r>
            <a:endParaRPr lang="zh-TW" altLang="zh-TW" dirty="0" smtClean="0">
              <a:solidFill>
                <a:srgbClr val="002060"/>
              </a:solidFill>
              <a:latin typeface="+mj-lt"/>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3386" y="1071894"/>
            <a:ext cx="7772400" cy="1470025"/>
          </a:xfrm>
        </p:spPr>
        <p:txBody>
          <a:bodyPr/>
          <a:lstStyle/>
          <a:p>
            <a:pPr algn="ctr" eaLnBrk="0" hangingPunct="0">
              <a:spcBef>
                <a:spcPct val="20000"/>
              </a:spcBef>
              <a:defRPr/>
            </a:pPr>
            <a:r>
              <a:rPr lang="zh-CN" altLang="en-US" sz="4400" b="1" dirty="0" smtClean="0">
                <a:latin typeface="黑体" panose="02010609060101010101" pitchFamily="49" charset="-122"/>
                <a:ea typeface="黑体" panose="02010609060101010101" pitchFamily="49" charset="-122"/>
              </a:rPr>
              <a:t>登录方式</a:t>
            </a:r>
            <a:endParaRPr lang="zh-CN" altLang="en-US" sz="4400" b="1" dirty="0">
              <a:latin typeface="黑体" panose="02010609060101010101" pitchFamily="49" charset="-122"/>
              <a:ea typeface="黑体" panose="02010609060101010101" pitchFamily="49" charset="-122"/>
            </a:endParaRPr>
          </a:p>
        </p:txBody>
      </p:sp>
      <p:sp>
        <p:nvSpPr>
          <p:cNvPr id="51204" name="TextBox 2"/>
          <p:cNvSpPr txBox="1">
            <a:spLocks noChangeArrowheads="1"/>
          </p:cNvSpPr>
          <p:nvPr/>
        </p:nvSpPr>
        <p:spPr bwMode="auto">
          <a:xfrm>
            <a:off x="1092200" y="2633663"/>
            <a:ext cx="7110413" cy="585787"/>
          </a:xfrm>
          <a:prstGeom prst="rect">
            <a:avLst/>
          </a:prstGeom>
          <a:noFill/>
          <a:ln w="9525">
            <a:noFill/>
            <a:miter lim="800000"/>
            <a:headEnd/>
            <a:tailEnd/>
          </a:ln>
        </p:spPr>
        <p:txBody>
          <a:bodyPr>
            <a:spAutoFit/>
          </a:bodyPr>
          <a:lstStyle/>
          <a:p>
            <a:r>
              <a:rPr lang="en-US" altLang="zh-CN" sz="3200" u="sng">
                <a:hlinkClick r:id="rId2"/>
              </a:rPr>
              <a:t>http://ovidsp.ovid.com/autologin.html</a:t>
            </a:r>
            <a:endParaRPr lang="zh-CN" altLang="en-US" sz="3200"/>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p:cNvPicPr>
            <a:picLocks noChangeAspect="1" noChangeArrowheads="1"/>
          </p:cNvPicPr>
          <p:nvPr/>
        </p:nvPicPr>
        <p:blipFill>
          <a:blip r:embed="rId2"/>
          <a:srcRect/>
          <a:stretch>
            <a:fillRect/>
          </a:stretch>
        </p:blipFill>
        <p:spPr bwMode="auto">
          <a:xfrm>
            <a:off x="57150" y="307975"/>
            <a:ext cx="8958263" cy="5815013"/>
          </a:xfrm>
          <a:prstGeom prst="rect">
            <a:avLst/>
          </a:prstGeom>
          <a:noFill/>
          <a:ln w="9525">
            <a:noFill/>
            <a:miter lim="800000"/>
            <a:headEnd/>
            <a:tailEnd/>
          </a:ln>
        </p:spPr>
      </p:pic>
      <p:sp>
        <p:nvSpPr>
          <p:cNvPr id="6" name="圆角矩形 5"/>
          <p:cNvSpPr/>
          <p:nvPr/>
        </p:nvSpPr>
        <p:spPr>
          <a:xfrm>
            <a:off x="4927600" y="1350963"/>
            <a:ext cx="1500188" cy="266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圆角矩形 6"/>
          <p:cNvSpPr/>
          <p:nvPr/>
        </p:nvSpPr>
        <p:spPr>
          <a:xfrm>
            <a:off x="4927600" y="4956175"/>
            <a:ext cx="1500188" cy="266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p:cNvPicPr>
            <a:picLocks noChangeAspect="1" noChangeArrowheads="1"/>
          </p:cNvPicPr>
          <p:nvPr/>
        </p:nvPicPr>
        <p:blipFill>
          <a:blip r:embed="rId2"/>
          <a:srcRect/>
          <a:stretch>
            <a:fillRect/>
          </a:stretch>
        </p:blipFill>
        <p:spPr bwMode="auto">
          <a:xfrm>
            <a:off x="52388" y="304800"/>
            <a:ext cx="9039225" cy="6248400"/>
          </a:xfrm>
          <a:prstGeom prst="rect">
            <a:avLst/>
          </a:prstGeom>
          <a:noFill/>
          <a:ln w="9525">
            <a:noFill/>
            <a:miter lim="800000"/>
            <a:headEnd/>
            <a:tailEnd/>
          </a:ln>
        </p:spPr>
      </p:pic>
      <p:sp>
        <p:nvSpPr>
          <p:cNvPr id="3" name="圆角矩形 2"/>
          <p:cNvSpPr/>
          <p:nvPr/>
        </p:nvSpPr>
        <p:spPr>
          <a:xfrm>
            <a:off x="781050" y="5842000"/>
            <a:ext cx="2973388" cy="3889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圆角矩形 4"/>
          <p:cNvSpPr/>
          <p:nvPr/>
        </p:nvSpPr>
        <p:spPr>
          <a:xfrm>
            <a:off x="781050" y="5214938"/>
            <a:ext cx="2973388" cy="3905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title" idx="4294967295"/>
          </p:nvPr>
        </p:nvSpPr>
        <p:spPr>
          <a:xfrm>
            <a:off x="228600" y="390525"/>
            <a:ext cx="7537450" cy="523875"/>
          </a:xfrm>
        </p:spPr>
        <p:txBody>
          <a:bodyPr/>
          <a:lstStyle/>
          <a:p>
            <a:pPr>
              <a:defRPr/>
            </a:pPr>
            <a:r>
              <a:rPr lang="en-US" altLang="zh-CN" sz="2800" dirty="0" err="1" smtClean="0">
                <a:ea typeface="宋体" pitchFamily="2" charset="-122"/>
              </a:rPr>
              <a:t>Wolters</a:t>
            </a:r>
            <a:r>
              <a:rPr lang="en-US" altLang="zh-CN" sz="2800" dirty="0" smtClean="0">
                <a:ea typeface="宋体" pitchFamily="2" charset="-122"/>
              </a:rPr>
              <a:t> Kluwer Health </a:t>
            </a:r>
            <a:r>
              <a:rPr lang="zh-CN" altLang="en-US" sz="2800" dirty="0" smtClean="0">
                <a:latin typeface="黑体" panose="02010609060101010101" pitchFamily="49" charset="-122"/>
                <a:ea typeface="黑体" panose="02010609060101010101" pitchFamily="49" charset="-122"/>
                <a:cs typeface="Calibri" pitchFamily="34" charset="0"/>
              </a:rPr>
              <a:t>威科集团医学部</a:t>
            </a:r>
            <a:endParaRPr lang="zh-CN" altLang="en-US" sz="2800" dirty="0" smtClean="0">
              <a:latin typeface="黑体" panose="02010609060101010101" pitchFamily="49" charset="-122"/>
              <a:ea typeface="黑体" panose="02010609060101010101" pitchFamily="49" charset="-122"/>
            </a:endParaRPr>
          </a:p>
        </p:txBody>
      </p:sp>
      <p:sp>
        <p:nvSpPr>
          <p:cNvPr id="32772" name="Rectangle 5"/>
          <p:cNvSpPr>
            <a:spLocks noChangeArrowheads="1"/>
          </p:cNvSpPr>
          <p:nvPr/>
        </p:nvSpPr>
        <p:spPr bwMode="auto">
          <a:xfrm>
            <a:off x="228600" y="914400"/>
            <a:ext cx="8763000" cy="584200"/>
          </a:xfrm>
          <a:prstGeom prst="rect">
            <a:avLst/>
          </a:prstGeom>
          <a:noFill/>
          <a:ln w="9525">
            <a:noFill/>
            <a:miter lim="800000"/>
            <a:headEnd/>
            <a:tailEnd/>
          </a:ln>
        </p:spPr>
        <p:txBody>
          <a:bodyPr>
            <a:spAutoFit/>
          </a:bodyPr>
          <a:lstStyle/>
          <a:p>
            <a:r>
              <a:rPr lang="en-US" altLang="zh-CN" sz="1600" i="1"/>
              <a:t>Focused on clinicians from learning to practice to improve access, quality and cost effectiveness of healthcare</a:t>
            </a:r>
          </a:p>
        </p:txBody>
      </p:sp>
      <p:grpSp>
        <p:nvGrpSpPr>
          <p:cNvPr id="32773" name="Group 50"/>
          <p:cNvGrpSpPr>
            <a:grpSpLocks/>
          </p:cNvGrpSpPr>
          <p:nvPr/>
        </p:nvGrpSpPr>
        <p:grpSpPr bwMode="auto">
          <a:xfrm>
            <a:off x="695325" y="1498600"/>
            <a:ext cx="7737475" cy="4846638"/>
            <a:chOff x="745065" y="1549259"/>
            <a:chExt cx="7737198" cy="4847004"/>
          </a:xfrm>
        </p:grpSpPr>
        <p:sp>
          <p:nvSpPr>
            <p:cNvPr id="52" name="Trapezoid 51"/>
            <p:cNvSpPr/>
            <p:nvPr/>
          </p:nvSpPr>
          <p:spPr>
            <a:xfrm rot="10800000">
              <a:off x="852979" y="5380771"/>
              <a:ext cx="7629284" cy="1015492"/>
            </a:xfrm>
            <a:prstGeom prst="trapezoid">
              <a:avLst>
                <a:gd name="adj" fmla="val 98338"/>
              </a:avLst>
            </a:prstGeom>
            <a:gradFill rotWithShape="1">
              <a:gsLst>
                <a:gs pos="100000">
                  <a:srgbClr val="6EBB1F">
                    <a:lumMod val="99000"/>
                    <a:lumOff val="1000"/>
                  </a:srgbClr>
                </a:gs>
                <a:gs pos="0">
                  <a:srgbClr val="FFFFFF">
                    <a:alpha val="0"/>
                    <a:lumMod val="10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ndParaRPr>
            </a:p>
          </p:txBody>
        </p:sp>
        <p:sp>
          <p:nvSpPr>
            <p:cNvPr id="32777" name="Rectangle 56"/>
            <p:cNvSpPr>
              <a:spLocks noChangeArrowheads="1"/>
            </p:cNvSpPr>
            <p:nvPr/>
          </p:nvSpPr>
          <p:spPr bwMode="auto">
            <a:xfrm>
              <a:off x="1956285" y="6015234"/>
              <a:ext cx="5103629" cy="381029"/>
            </a:xfrm>
            <a:prstGeom prst="rect">
              <a:avLst/>
            </a:prstGeom>
            <a:solidFill>
              <a:srgbClr val="538C17"/>
            </a:solidFill>
            <a:ln w="9525">
              <a:noFill/>
              <a:miter lim="800000"/>
              <a:headEnd/>
              <a:tailEnd/>
            </a:ln>
          </p:spPr>
          <p:txBody>
            <a:bodyPr tIns="0" bIns="0" anchor="ctr"/>
            <a:lstStyle/>
            <a:p>
              <a:pPr algn="ctr">
                <a:spcAft>
                  <a:spcPts val="600"/>
                </a:spcAft>
                <a:buClr>
                  <a:srgbClr val="0768A9"/>
                </a:buClr>
              </a:pPr>
              <a:r>
                <a:rPr lang="en-US" altLang="zh-CN" sz="1600">
                  <a:solidFill>
                    <a:srgbClr val="FFFFFF"/>
                  </a:solidFill>
                  <a:cs typeface="Calibri" pitchFamily="34" charset="0"/>
                </a:rPr>
                <a:t>Physicians   | Nurses  |  Pharmacists  |  Allied health </a:t>
              </a:r>
            </a:p>
          </p:txBody>
        </p:sp>
        <p:sp>
          <p:nvSpPr>
            <p:cNvPr id="54" name="TextBox 53"/>
            <p:cNvSpPr txBox="1"/>
            <p:nvPr/>
          </p:nvSpPr>
          <p:spPr>
            <a:xfrm>
              <a:off x="853011" y="4206935"/>
              <a:ext cx="2604995" cy="923995"/>
            </a:xfrm>
            <a:prstGeom prst="rect">
              <a:avLst/>
            </a:prstGeom>
            <a:noFill/>
          </p:spPr>
          <p:txBody>
            <a:bodyPr>
              <a:spAutoFit/>
            </a:bodyPr>
            <a:lstStyle/>
            <a:p>
              <a:pPr marL="285750" indent="-285750">
                <a:buClr>
                  <a:srgbClr val="0768A9"/>
                </a:buClr>
                <a:buSzPct val="60000"/>
                <a:buFont typeface="Wingdings" panose="05000000000000000000" pitchFamily="2" charset="2"/>
                <a:buChar char="l"/>
                <a:defRPr/>
              </a:pPr>
              <a:r>
                <a:rPr lang="zh-CN" altLang="en-US" kern="0" dirty="0">
                  <a:solidFill>
                    <a:srgbClr val="000000"/>
                  </a:solidFill>
                  <a:latin typeface="黑体" panose="02010609060101010101" pitchFamily="49" charset="-122"/>
                  <a:ea typeface="黑体" panose="02010609060101010101" pitchFamily="49" charset="-122"/>
                  <a:cs typeface="Calibri"/>
                </a:rPr>
                <a:t>提供医学、护理学教育材料和在线学习工具</a:t>
              </a:r>
              <a:endParaRPr lang="en-US" kern="0" dirty="0">
                <a:solidFill>
                  <a:srgbClr val="000000"/>
                </a:solidFill>
                <a:latin typeface="黑体" panose="02010609060101010101" pitchFamily="49" charset="-122"/>
                <a:ea typeface="黑体" panose="02010609060101010101" pitchFamily="49" charset="-122"/>
                <a:cs typeface="Calibri"/>
              </a:endParaRPr>
            </a:p>
          </p:txBody>
        </p:sp>
        <p:sp>
          <p:nvSpPr>
            <p:cNvPr id="55" name="TextBox 54"/>
            <p:cNvSpPr txBox="1"/>
            <p:nvPr/>
          </p:nvSpPr>
          <p:spPr>
            <a:xfrm>
              <a:off x="5862982" y="4206935"/>
              <a:ext cx="2468475" cy="646162"/>
            </a:xfrm>
            <a:prstGeom prst="rect">
              <a:avLst/>
            </a:prstGeom>
            <a:noFill/>
          </p:spPr>
          <p:txBody>
            <a:bodyPr>
              <a:spAutoFit/>
            </a:bodyPr>
            <a:lstStyle/>
            <a:p>
              <a:pPr marL="285750" indent="-285750">
                <a:buClr>
                  <a:srgbClr val="0768A9"/>
                </a:buClr>
                <a:buSzPct val="60000"/>
                <a:buFont typeface="Wingdings" panose="05000000000000000000" pitchFamily="2" charset="2"/>
                <a:buChar char="l"/>
                <a:defRPr/>
              </a:pPr>
              <a:r>
                <a:rPr lang="zh-CN" altLang="en-US" kern="0" dirty="0">
                  <a:solidFill>
                    <a:srgbClr val="000000"/>
                  </a:solidFill>
                  <a:latin typeface="黑体" panose="02010609060101010101" pitchFamily="49" charset="-122"/>
                  <a:ea typeface="黑体" panose="02010609060101010101" pitchFamily="49" charset="-122"/>
                  <a:cs typeface="Calibri"/>
                </a:rPr>
                <a:t>为医学从业者提供治疗方案参考</a:t>
              </a:r>
              <a:endParaRPr lang="en-US" kern="0" dirty="0">
                <a:solidFill>
                  <a:srgbClr val="000000"/>
                </a:solidFill>
                <a:latin typeface="黑体" panose="02010609060101010101" pitchFamily="49" charset="-122"/>
                <a:ea typeface="黑体" panose="02010609060101010101" pitchFamily="49" charset="-122"/>
                <a:cs typeface="Calibri"/>
              </a:endParaRPr>
            </a:p>
          </p:txBody>
        </p:sp>
        <p:sp>
          <p:nvSpPr>
            <p:cNvPr id="56" name="TextBox 55"/>
            <p:cNvSpPr txBox="1"/>
            <p:nvPr/>
          </p:nvSpPr>
          <p:spPr>
            <a:xfrm>
              <a:off x="3419907" y="4206935"/>
              <a:ext cx="2592294" cy="646162"/>
            </a:xfrm>
            <a:prstGeom prst="rect">
              <a:avLst/>
            </a:prstGeom>
            <a:noFill/>
          </p:spPr>
          <p:txBody>
            <a:bodyPr>
              <a:spAutoFit/>
            </a:bodyPr>
            <a:lstStyle/>
            <a:p>
              <a:pPr marL="285750" indent="-285750">
                <a:buClr>
                  <a:srgbClr val="0768A9"/>
                </a:buClr>
                <a:buSzPct val="60000"/>
                <a:buFont typeface="Wingdings" panose="05000000000000000000" pitchFamily="2" charset="2"/>
                <a:buChar char="l"/>
                <a:defRPr/>
              </a:pPr>
              <a:r>
                <a:rPr lang="zh-CN" altLang="en-US" kern="0" dirty="0">
                  <a:solidFill>
                    <a:srgbClr val="000000"/>
                  </a:solidFill>
                  <a:latin typeface="黑体" panose="02010609060101010101" pitchFamily="49" charset="-122"/>
                  <a:ea typeface="黑体" panose="02010609060101010101" pitchFamily="49" charset="-122"/>
                  <a:cs typeface="Calibri"/>
                </a:rPr>
                <a:t>提供高质量的医学信息和精准的检索平台</a:t>
              </a:r>
              <a:endParaRPr lang="en-US" kern="0" dirty="0">
                <a:solidFill>
                  <a:srgbClr val="000000"/>
                </a:solidFill>
                <a:latin typeface="黑体" panose="02010609060101010101" pitchFamily="49" charset="-122"/>
                <a:ea typeface="黑体" panose="02010609060101010101" pitchFamily="49" charset="-122"/>
                <a:cs typeface="Calibri"/>
              </a:endParaRPr>
            </a:p>
          </p:txBody>
        </p:sp>
        <p:sp>
          <p:nvSpPr>
            <p:cNvPr id="32781" name="Rectangle 56"/>
            <p:cNvSpPr>
              <a:spLocks noChangeArrowheads="1"/>
            </p:cNvSpPr>
            <p:nvPr/>
          </p:nvSpPr>
          <p:spPr bwMode="auto">
            <a:xfrm>
              <a:off x="1035568" y="1958865"/>
              <a:ext cx="2250994" cy="2200441"/>
            </a:xfrm>
            <a:prstGeom prst="rect">
              <a:avLst/>
            </a:prstGeom>
            <a:solidFill>
              <a:srgbClr val="7BC143"/>
            </a:solidFill>
            <a:ln w="9525">
              <a:noFill/>
              <a:miter lim="800000"/>
              <a:headEnd/>
              <a:tailEnd/>
            </a:ln>
          </p:spPr>
          <p:txBody>
            <a:bodyPr anchor="ctr"/>
            <a:lstStyle/>
            <a:p>
              <a:pPr algn="ctr"/>
              <a:endParaRPr lang="en-US" altLang="zh-CN">
                <a:solidFill>
                  <a:srgbClr val="FFFFFF"/>
                </a:solidFill>
                <a:latin typeface="Trebuchet MS" pitchFamily="34" charset="0"/>
              </a:endParaRPr>
            </a:p>
          </p:txBody>
        </p:sp>
        <p:sp>
          <p:nvSpPr>
            <p:cNvPr id="32782" name="Rectangle 57"/>
            <p:cNvSpPr>
              <a:spLocks noChangeArrowheads="1"/>
            </p:cNvSpPr>
            <p:nvPr/>
          </p:nvSpPr>
          <p:spPr bwMode="auto">
            <a:xfrm>
              <a:off x="3431019" y="1958865"/>
              <a:ext cx="2250994" cy="2200441"/>
            </a:xfrm>
            <a:prstGeom prst="rect">
              <a:avLst/>
            </a:prstGeom>
            <a:solidFill>
              <a:srgbClr val="7BC143"/>
            </a:solidFill>
            <a:ln w="9525">
              <a:noFill/>
              <a:miter lim="800000"/>
              <a:headEnd/>
              <a:tailEnd/>
            </a:ln>
          </p:spPr>
          <p:txBody>
            <a:bodyPr anchor="ctr"/>
            <a:lstStyle/>
            <a:p>
              <a:pPr algn="ctr"/>
              <a:endParaRPr lang="en-US" altLang="zh-CN">
                <a:solidFill>
                  <a:srgbClr val="FFFFFF"/>
                </a:solidFill>
                <a:latin typeface="Trebuchet MS" pitchFamily="34" charset="0"/>
              </a:endParaRPr>
            </a:p>
          </p:txBody>
        </p:sp>
        <p:sp>
          <p:nvSpPr>
            <p:cNvPr id="32783" name="Rectangle 58"/>
            <p:cNvSpPr>
              <a:spLocks noChangeArrowheads="1"/>
            </p:cNvSpPr>
            <p:nvPr/>
          </p:nvSpPr>
          <p:spPr bwMode="auto">
            <a:xfrm>
              <a:off x="5826471" y="1958865"/>
              <a:ext cx="2250994" cy="2200441"/>
            </a:xfrm>
            <a:prstGeom prst="rect">
              <a:avLst/>
            </a:prstGeom>
            <a:solidFill>
              <a:srgbClr val="7BC143"/>
            </a:solidFill>
            <a:ln w="9525">
              <a:noFill/>
              <a:miter lim="800000"/>
              <a:headEnd/>
              <a:tailEnd/>
            </a:ln>
          </p:spPr>
          <p:txBody>
            <a:bodyPr anchor="ctr"/>
            <a:lstStyle/>
            <a:p>
              <a:pPr algn="ctr"/>
              <a:endParaRPr lang="en-US" altLang="zh-CN">
                <a:solidFill>
                  <a:srgbClr val="FFFFFF"/>
                </a:solidFill>
                <a:latin typeface="Trebuchet MS" pitchFamily="34" charset="0"/>
              </a:endParaRPr>
            </a:p>
          </p:txBody>
        </p:sp>
        <p:sp>
          <p:nvSpPr>
            <p:cNvPr id="32784" name="Rectangle 59"/>
            <p:cNvSpPr>
              <a:spLocks noChangeArrowheads="1"/>
            </p:cNvSpPr>
            <p:nvPr/>
          </p:nvSpPr>
          <p:spPr bwMode="auto">
            <a:xfrm>
              <a:off x="745065" y="1549259"/>
              <a:ext cx="2776439" cy="781109"/>
            </a:xfrm>
            <a:prstGeom prst="rect">
              <a:avLst/>
            </a:prstGeom>
            <a:noFill/>
            <a:ln w="9525">
              <a:noFill/>
              <a:miter lim="800000"/>
              <a:headEnd/>
              <a:tailEnd/>
            </a:ln>
          </p:spPr>
          <p:txBody>
            <a:bodyPr>
              <a:spAutoFit/>
            </a:bodyPr>
            <a:lstStyle/>
            <a:p>
              <a:pPr algn="ctr">
                <a:lnSpc>
                  <a:spcPct val="140000"/>
                </a:lnSpc>
              </a:pPr>
              <a:r>
                <a:rPr lang="en-US" altLang="zh-CN" sz="1600" b="1">
                  <a:solidFill>
                    <a:srgbClr val="0768A9"/>
                  </a:solidFill>
                </a:rPr>
                <a:t>Professional &amp; Education</a:t>
              </a:r>
            </a:p>
            <a:p>
              <a:pPr algn="ctr">
                <a:lnSpc>
                  <a:spcPct val="140000"/>
                </a:lnSpc>
              </a:pPr>
              <a:endParaRPr lang="en-US" altLang="zh-CN" sz="1600" b="1">
                <a:solidFill>
                  <a:srgbClr val="0768A9"/>
                </a:solidFill>
              </a:endParaRPr>
            </a:p>
          </p:txBody>
        </p:sp>
        <p:sp>
          <p:nvSpPr>
            <p:cNvPr id="61" name="Rectangle 60"/>
            <p:cNvSpPr/>
            <p:nvPr/>
          </p:nvSpPr>
          <p:spPr>
            <a:xfrm>
              <a:off x="3361171" y="1549259"/>
              <a:ext cx="2331955" cy="436596"/>
            </a:xfrm>
            <a:prstGeom prst="rect">
              <a:avLst/>
            </a:prstGeom>
          </p:spPr>
          <p:txBody>
            <a:bodyPr>
              <a:spAutoFit/>
            </a:bodyPr>
            <a:lstStyle/>
            <a:p>
              <a:pPr algn="ctr">
                <a:lnSpc>
                  <a:spcPct val="140000"/>
                </a:lnSpc>
                <a:defRPr/>
              </a:pPr>
              <a:r>
                <a:rPr lang="en-US" sz="1600" b="1" kern="0" dirty="0">
                  <a:solidFill>
                    <a:srgbClr val="0768A9"/>
                  </a:solidFill>
                  <a:ea typeface="+mn-ea"/>
                  <a:cs typeface="Calibri"/>
                </a:rPr>
                <a:t>Medical Research</a:t>
              </a:r>
            </a:p>
          </p:txBody>
        </p:sp>
        <p:sp>
          <p:nvSpPr>
            <p:cNvPr id="62" name="Rectangle 61"/>
            <p:cNvSpPr/>
            <p:nvPr/>
          </p:nvSpPr>
          <p:spPr>
            <a:xfrm>
              <a:off x="5801072" y="1549259"/>
              <a:ext cx="2331954" cy="436596"/>
            </a:xfrm>
            <a:prstGeom prst="rect">
              <a:avLst/>
            </a:prstGeom>
          </p:spPr>
          <p:txBody>
            <a:bodyPr>
              <a:spAutoFit/>
            </a:bodyPr>
            <a:lstStyle/>
            <a:p>
              <a:pPr algn="ctr">
                <a:lnSpc>
                  <a:spcPct val="140000"/>
                </a:lnSpc>
                <a:defRPr/>
              </a:pPr>
              <a:r>
                <a:rPr lang="en-US" sz="1600" b="1" kern="0" dirty="0">
                  <a:solidFill>
                    <a:srgbClr val="0768A9"/>
                  </a:solidFill>
                  <a:ea typeface="+mn-ea"/>
                  <a:cs typeface="Calibri"/>
                </a:rPr>
                <a:t>Clinical Solutions</a:t>
              </a:r>
            </a:p>
          </p:txBody>
        </p:sp>
        <p:sp>
          <p:nvSpPr>
            <p:cNvPr id="63" name="Chevron 62"/>
            <p:cNvSpPr/>
            <p:nvPr/>
          </p:nvSpPr>
          <p:spPr>
            <a:xfrm>
              <a:off x="748418" y="3687498"/>
              <a:ext cx="7620236" cy="472584"/>
            </a:xfrm>
            <a:prstGeom prst="chevron">
              <a:avLst/>
            </a:prstGeom>
            <a:solidFill>
              <a:srgbClr val="6EBB1F">
                <a:lumMod val="75000"/>
              </a:srgbClr>
            </a:solidFill>
            <a:ln>
              <a:noFill/>
            </a:ln>
            <a:effectLst/>
            <a:scene3d>
              <a:camera prst="orthographicFront">
                <a:rot lat="0" lon="0" rev="0"/>
              </a:camera>
              <a:lightRig rig="threePt" dir="t">
                <a:rot lat="0" lon="0" rev="1200000"/>
              </a:lightRig>
            </a:scene3d>
            <a:sp3d>
              <a:bevelT w="63500" h="25400"/>
            </a:sp3d>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z="2000" smtClean="0">
                <a:solidFill>
                  <a:srgbClr val="FFFFFF"/>
                </a:solidFill>
                <a:latin typeface="Trebuchet MS" pitchFamily="34" charset="0"/>
              </a:endParaRPr>
            </a:p>
          </p:txBody>
        </p:sp>
        <p:pic>
          <p:nvPicPr>
            <p:cNvPr id="64" name="Picture 63" descr="iStock_000000520081XSmall.jpg"/>
            <p:cNvPicPr>
              <a:picLocks noChangeAspect="1"/>
            </p:cNvPicPr>
            <p:nvPr/>
          </p:nvPicPr>
          <p:blipFill>
            <a:blip r:embed="rId3" cstate="print">
              <a:extLst>
                <a:ext uri="{28A0092B-C50C-407E-A947-70E740481C1C}"/>
              </a:extLst>
            </a:blip>
            <a:stretch>
              <a:fillRect/>
            </a:stretch>
          </p:blipFill>
          <p:spPr>
            <a:xfrm>
              <a:off x="6046243" y="2170327"/>
              <a:ext cx="1828799" cy="1371600"/>
            </a:xfrm>
            <a:prstGeom prst="roundRect">
              <a:avLst>
                <a:gd name="adj" fmla="val 6115"/>
              </a:avLst>
            </a:prstGeom>
            <a:ln>
              <a:noFill/>
            </a:ln>
            <a:effectLst/>
            <a:scene3d>
              <a:camera prst="orthographicFront"/>
              <a:lightRig rig="contrasting" dir="t">
                <a:rot lat="0" lon="0" rev="4200000"/>
              </a:lightRig>
            </a:scene3d>
            <a:sp3d prstMaterial="plastic">
              <a:contourClr>
                <a:srgbClr val="969696"/>
              </a:contourClr>
            </a:sp3d>
          </p:spPr>
        </p:pic>
        <p:pic>
          <p:nvPicPr>
            <p:cNvPr id="65" name="Picture 64"/>
            <p:cNvPicPr>
              <a:picLocks noChangeAspect="1"/>
            </p:cNvPicPr>
            <p:nvPr/>
          </p:nvPicPr>
          <p:blipFill rotWithShape="1">
            <a:blip r:embed="rId4" cstate="print">
              <a:extLst>
                <a:ext uri="{28A0092B-C50C-407E-A947-70E740481C1C}"/>
              </a:extLst>
            </a:blip>
            <a:srcRect l="5927" r="5484"/>
            <a:stretch/>
          </p:blipFill>
          <p:spPr>
            <a:xfrm>
              <a:off x="3640025" y="2170327"/>
              <a:ext cx="1831235" cy="1371600"/>
            </a:xfrm>
            <a:prstGeom prst="roundRect">
              <a:avLst>
                <a:gd name="adj" fmla="val 6115"/>
              </a:avLst>
            </a:prstGeom>
            <a:ln>
              <a:noFill/>
            </a:ln>
            <a:effectLst/>
            <a:scene3d>
              <a:camera prst="orthographicFront"/>
              <a:lightRig rig="contrasting" dir="t">
                <a:rot lat="0" lon="0" rev="4200000"/>
              </a:lightRig>
            </a:scene3d>
            <a:sp3d prstMaterial="plastic">
              <a:contourClr>
                <a:srgbClr val="969696"/>
              </a:contourClr>
            </a:sp3d>
          </p:spPr>
        </p:pic>
        <p:pic>
          <p:nvPicPr>
            <p:cNvPr id="66" name="Picture 65"/>
            <p:cNvPicPr>
              <a:picLocks noChangeAspect="1"/>
            </p:cNvPicPr>
            <p:nvPr/>
          </p:nvPicPr>
          <p:blipFill rotWithShape="1">
            <a:blip r:embed="rId5" cstate="print">
              <a:extLst>
                <a:ext uri="{28A0092B-C50C-407E-A947-70E740481C1C}"/>
              </a:extLst>
            </a:blip>
            <a:srcRect l="11019"/>
            <a:stretch/>
          </p:blipFill>
          <p:spPr>
            <a:xfrm>
              <a:off x="1258700" y="2170327"/>
              <a:ext cx="1839349" cy="1371600"/>
            </a:xfrm>
            <a:prstGeom prst="roundRect">
              <a:avLst>
                <a:gd name="adj" fmla="val 6115"/>
              </a:avLst>
            </a:prstGeom>
            <a:solidFill>
              <a:srgbClr val="7BC143"/>
            </a:solidFill>
            <a:ln>
              <a:noFill/>
            </a:ln>
            <a:effectLst/>
            <a:scene3d>
              <a:camera prst="orthographicFront"/>
              <a:lightRig rig="contrasting" dir="t">
                <a:rot lat="0" lon="0" rev="4200000"/>
              </a:lightRig>
            </a:scene3d>
            <a:sp3d prstMaterial="plastic">
              <a:contourClr>
                <a:srgbClr val="969696"/>
              </a:contourClr>
            </a:sp3d>
          </p:spPr>
        </p:pic>
        <p:sp>
          <p:nvSpPr>
            <p:cNvPr id="32793" name="Content Placeholder 1"/>
            <p:cNvSpPr txBox="1">
              <a:spLocks/>
            </p:cNvSpPr>
            <p:nvPr/>
          </p:nvSpPr>
          <p:spPr bwMode="auto">
            <a:xfrm>
              <a:off x="1305433" y="3690959"/>
              <a:ext cx="1766824" cy="592182"/>
            </a:xfrm>
            <a:prstGeom prst="rect">
              <a:avLst/>
            </a:prstGeom>
            <a:noFill/>
            <a:ln w="9525">
              <a:noFill/>
              <a:miter lim="800000"/>
              <a:headEnd/>
              <a:tailEnd/>
            </a:ln>
          </p:spPr>
          <p:txBody>
            <a:bodyPr/>
            <a:lstStyle/>
            <a:p>
              <a:pPr marL="342900" indent="-342900" algn="ctr">
                <a:spcBef>
                  <a:spcPct val="20000"/>
                </a:spcBef>
                <a:buClr>
                  <a:srgbClr val="0768A9"/>
                </a:buClr>
              </a:pPr>
              <a:r>
                <a:rPr lang="en-US" altLang="zh-CN" sz="2300" b="1">
                  <a:solidFill>
                    <a:srgbClr val="FFFFFF"/>
                  </a:solidFill>
                </a:rPr>
                <a:t>Learning</a:t>
              </a:r>
              <a:endParaRPr lang="en-US" altLang="zh-CN" sz="2300" b="1" baseline="30000">
                <a:solidFill>
                  <a:srgbClr val="FFFFFF"/>
                </a:solidFill>
              </a:endParaRPr>
            </a:p>
          </p:txBody>
        </p:sp>
        <p:sp>
          <p:nvSpPr>
            <p:cNvPr id="32794" name="Content Placeholder 1"/>
            <p:cNvSpPr txBox="1">
              <a:spLocks/>
            </p:cNvSpPr>
            <p:nvPr/>
          </p:nvSpPr>
          <p:spPr bwMode="auto">
            <a:xfrm>
              <a:off x="3699297" y="3690959"/>
              <a:ext cx="1766824" cy="592182"/>
            </a:xfrm>
            <a:prstGeom prst="rect">
              <a:avLst/>
            </a:prstGeom>
            <a:noFill/>
            <a:ln w="9525">
              <a:noFill/>
              <a:miter lim="800000"/>
              <a:headEnd/>
              <a:tailEnd/>
            </a:ln>
          </p:spPr>
          <p:txBody>
            <a:bodyPr/>
            <a:lstStyle/>
            <a:p>
              <a:pPr marL="342900" indent="-342900" algn="ctr">
                <a:spcBef>
                  <a:spcPct val="20000"/>
                </a:spcBef>
                <a:buClr>
                  <a:srgbClr val="0768A9"/>
                </a:buClr>
              </a:pPr>
              <a:r>
                <a:rPr lang="en-US" altLang="zh-CN" sz="2300" b="1">
                  <a:solidFill>
                    <a:srgbClr val="FFFFFF"/>
                  </a:solidFill>
                </a:rPr>
                <a:t>Research</a:t>
              </a:r>
              <a:endParaRPr lang="en-US" altLang="zh-CN" sz="2300" b="1" baseline="30000">
                <a:solidFill>
                  <a:srgbClr val="FFFFFF"/>
                </a:solidFill>
              </a:endParaRPr>
            </a:p>
          </p:txBody>
        </p:sp>
        <p:sp>
          <p:nvSpPr>
            <p:cNvPr id="32795" name="Content Placeholder 1"/>
            <p:cNvSpPr txBox="1">
              <a:spLocks/>
            </p:cNvSpPr>
            <p:nvPr/>
          </p:nvSpPr>
          <p:spPr bwMode="auto">
            <a:xfrm>
              <a:off x="6067762" y="3690959"/>
              <a:ext cx="1766824" cy="592182"/>
            </a:xfrm>
            <a:prstGeom prst="rect">
              <a:avLst/>
            </a:prstGeom>
            <a:noFill/>
            <a:ln w="9525">
              <a:noFill/>
              <a:miter lim="800000"/>
              <a:headEnd/>
              <a:tailEnd/>
            </a:ln>
          </p:spPr>
          <p:txBody>
            <a:bodyPr/>
            <a:lstStyle/>
            <a:p>
              <a:pPr marL="342900" indent="-342900" algn="ctr">
                <a:spcBef>
                  <a:spcPct val="20000"/>
                </a:spcBef>
                <a:buClr>
                  <a:srgbClr val="0768A9"/>
                </a:buClr>
              </a:pPr>
              <a:r>
                <a:rPr lang="en-US" altLang="zh-CN" sz="2300" b="1">
                  <a:solidFill>
                    <a:srgbClr val="FFFFFF"/>
                  </a:solidFill>
                </a:rPr>
                <a:t>Care</a:t>
              </a:r>
              <a:endParaRPr lang="en-US" altLang="zh-CN" sz="2300" b="1" baseline="30000">
                <a:solidFill>
                  <a:srgbClr val="FFFFFF"/>
                </a:solidFill>
              </a:endParaRPr>
            </a:p>
          </p:txBody>
        </p:sp>
        <p:sp>
          <p:nvSpPr>
            <p:cNvPr id="70" name="TextBox 69"/>
            <p:cNvSpPr txBox="1"/>
            <p:nvPr/>
          </p:nvSpPr>
          <p:spPr>
            <a:xfrm>
              <a:off x="1084778" y="5262702"/>
              <a:ext cx="4717881" cy="338163"/>
            </a:xfrm>
            <a:prstGeom prst="rect">
              <a:avLst/>
            </a:prstGeom>
            <a:noFill/>
            <a:ln w="19050">
              <a:solidFill>
                <a:srgbClr val="6EBB1F"/>
              </a:solidFill>
              <a:prstDash val="dash"/>
            </a:ln>
          </p:spPr>
          <p:txBody>
            <a:bodyPr>
              <a:spAutoFit/>
            </a:bodyPr>
            <a:lstStyle/>
            <a:p>
              <a:pPr algn="ctr">
                <a:defRPr/>
              </a:pPr>
              <a:r>
                <a:rPr lang="en-US" sz="1600" kern="0" dirty="0">
                  <a:solidFill>
                    <a:srgbClr val="000000"/>
                  </a:solidFill>
                  <a:latin typeface="Bliss"/>
                  <a:ea typeface="+mn-ea"/>
                  <a:cs typeface="Times New Roman" panose="02020603050405020304" pitchFamily="18" charset="0"/>
                </a:rPr>
                <a:t>Lippincott Williams &amp; Wilkins</a:t>
              </a:r>
            </a:p>
          </p:txBody>
        </p:sp>
        <p:sp>
          <p:nvSpPr>
            <p:cNvPr id="71" name="TextBox 70"/>
            <p:cNvSpPr txBox="1"/>
            <p:nvPr/>
          </p:nvSpPr>
          <p:spPr>
            <a:xfrm>
              <a:off x="5891556" y="5261114"/>
              <a:ext cx="2590707" cy="609646"/>
            </a:xfrm>
            <a:prstGeom prst="rect">
              <a:avLst/>
            </a:prstGeom>
            <a:noFill/>
            <a:ln w="19050">
              <a:solidFill>
                <a:srgbClr val="6EBB1F"/>
              </a:solidFill>
              <a:prstDash val="dash"/>
            </a:ln>
          </p:spPr>
          <p:txBody>
            <a:bodyPr lIns="0" rIns="0" anchor="ctr">
              <a:spAutoFit/>
            </a:bodyPr>
            <a:lstStyle/>
            <a:p>
              <a:pPr algn="ctr">
                <a:spcAft>
                  <a:spcPts val="200"/>
                </a:spcAft>
                <a:defRPr/>
              </a:pPr>
              <a:r>
                <a:rPr lang="en-US" sz="1600" kern="0" dirty="0">
                  <a:solidFill>
                    <a:srgbClr val="000000"/>
                  </a:solidFill>
                  <a:latin typeface="Bliss"/>
                  <a:ea typeface="+mn-ea"/>
                  <a:cs typeface="Calibri"/>
                </a:rPr>
                <a:t>UpToDate, </a:t>
              </a:r>
              <a:r>
                <a:rPr lang="en-US" sz="1600" kern="0" dirty="0" err="1">
                  <a:solidFill>
                    <a:srgbClr val="000000"/>
                  </a:solidFill>
                  <a:latin typeface="Bliss"/>
                  <a:ea typeface="+mn-ea"/>
                  <a:cs typeface="Calibri"/>
                </a:rPr>
                <a:t>Medi</a:t>
              </a:r>
              <a:r>
                <a:rPr lang="en-US" sz="1600" kern="0" dirty="0">
                  <a:solidFill>
                    <a:srgbClr val="000000"/>
                  </a:solidFill>
                  <a:latin typeface="Bliss"/>
                  <a:ea typeface="+mn-ea"/>
                  <a:cs typeface="Calibri"/>
                </a:rPr>
                <a:t>-Span,</a:t>
              </a:r>
            </a:p>
            <a:p>
              <a:pPr algn="ctr">
                <a:spcAft>
                  <a:spcPts val="200"/>
                </a:spcAft>
                <a:defRPr/>
              </a:pPr>
              <a:r>
                <a:rPr lang="en-US" sz="1600" kern="0" dirty="0" err="1">
                  <a:solidFill>
                    <a:srgbClr val="000000"/>
                  </a:solidFill>
                  <a:latin typeface="Bliss"/>
                  <a:ea typeface="+mn-ea"/>
                  <a:cs typeface="Calibri"/>
                </a:rPr>
                <a:t>ProVation</a:t>
              </a:r>
              <a:r>
                <a:rPr lang="en-US" sz="1600" kern="0" dirty="0">
                  <a:solidFill>
                    <a:srgbClr val="000000"/>
                  </a:solidFill>
                  <a:latin typeface="Bliss"/>
                  <a:ea typeface="+mn-ea"/>
                  <a:cs typeface="Calibri"/>
                </a:rPr>
                <a:t> Medical</a:t>
              </a:r>
            </a:p>
          </p:txBody>
        </p:sp>
        <p:sp>
          <p:nvSpPr>
            <p:cNvPr id="72" name="TextBox 71"/>
            <p:cNvSpPr txBox="1"/>
            <p:nvPr/>
          </p:nvSpPr>
          <p:spPr>
            <a:xfrm>
              <a:off x="3634212" y="5637381"/>
              <a:ext cx="1698564" cy="339751"/>
            </a:xfrm>
            <a:prstGeom prst="rect">
              <a:avLst/>
            </a:prstGeom>
            <a:noFill/>
            <a:ln w="19050">
              <a:solidFill>
                <a:srgbClr val="6EBB1F"/>
              </a:solidFill>
              <a:prstDash val="dash"/>
            </a:ln>
          </p:spPr>
          <p:txBody>
            <a:bodyPr>
              <a:spAutoFit/>
            </a:bodyPr>
            <a:lstStyle/>
            <a:p>
              <a:pPr algn="ctr">
                <a:spcAft>
                  <a:spcPts val="600"/>
                </a:spcAft>
                <a:defRPr/>
              </a:pPr>
              <a:r>
                <a:rPr lang="en-US" sz="1600" kern="0" dirty="0">
                  <a:solidFill>
                    <a:srgbClr val="000000"/>
                  </a:solidFill>
                  <a:latin typeface="Bliss"/>
                  <a:ea typeface="+mn-ea"/>
                  <a:cs typeface="Calibri"/>
                </a:rPr>
                <a:t>Ovid</a:t>
              </a:r>
            </a:p>
          </p:txBody>
        </p:sp>
      </p:gr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1"/>
          <p:cNvSpPr txBox="1">
            <a:spLocks noChangeArrowheads="1"/>
          </p:cNvSpPr>
          <p:nvPr/>
        </p:nvSpPr>
        <p:spPr bwMode="auto">
          <a:xfrm>
            <a:off x="1979613" y="263525"/>
            <a:ext cx="5594350" cy="1385888"/>
          </a:xfrm>
          <a:prstGeom prst="rect">
            <a:avLst/>
          </a:prstGeom>
          <a:noFill/>
          <a:ln w="9525">
            <a:noFill/>
            <a:miter lim="800000"/>
            <a:headEnd/>
            <a:tailEnd/>
          </a:ln>
        </p:spPr>
        <p:txBody>
          <a:bodyPr>
            <a:spAutoFit/>
          </a:bodyPr>
          <a:lstStyle/>
          <a:p>
            <a:pPr algn="ctr"/>
            <a:r>
              <a:rPr lang="en-US" altLang="zh-CN" sz="2800"/>
              <a:t>NEJM</a:t>
            </a:r>
            <a:r>
              <a:rPr lang="zh-CN" altLang="en-US" sz="2800"/>
              <a:t>期刊网站</a:t>
            </a:r>
            <a:endParaRPr lang="en-US" altLang="zh-CN" sz="2800"/>
          </a:p>
          <a:p>
            <a:pPr algn="ctr"/>
            <a:r>
              <a:rPr lang="en-US" altLang="zh-CN" sz="2800">
                <a:hlinkClick r:id="rId2"/>
              </a:rPr>
              <a:t>http://www.nejm.org/</a:t>
            </a:r>
            <a:endParaRPr lang="en-US" altLang="zh-CN" sz="2800"/>
          </a:p>
          <a:p>
            <a:pPr algn="ctr"/>
            <a:endParaRPr lang="zh-CN" altLang="en-US" sz="2800"/>
          </a:p>
        </p:txBody>
      </p:sp>
      <p:pic>
        <p:nvPicPr>
          <p:cNvPr id="3074" name="Picture 2"/>
          <p:cNvPicPr>
            <a:picLocks noChangeAspect="1" noChangeArrowheads="1"/>
          </p:cNvPicPr>
          <p:nvPr/>
        </p:nvPicPr>
        <p:blipFill>
          <a:blip r:embed="rId3"/>
          <a:srcRect/>
          <a:stretch>
            <a:fillRect/>
          </a:stretch>
        </p:blipFill>
        <p:spPr bwMode="auto">
          <a:xfrm>
            <a:off x="1149350" y="1377950"/>
            <a:ext cx="7040563" cy="4770438"/>
          </a:xfrm>
          <a:prstGeom prst="rect">
            <a:avLst/>
          </a:prstGeom>
          <a:noFill/>
          <a:ln w="9525">
            <a:solidFill>
              <a:schemeClr val="bg1">
                <a:lumMod val="50000"/>
              </a:schemeClr>
            </a:solidFill>
            <a:miter lim="800000"/>
            <a:headEnd/>
            <a:tailEnd/>
          </a:ln>
          <a:extLst>
            <a:ext uri="{909E8E84-426E-40DD-AFC4-6F175D3DCCD1}"/>
          </a:extLst>
        </p:spPr>
      </p:pic>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Box 1"/>
          <p:cNvSpPr txBox="1">
            <a:spLocks noChangeArrowheads="1"/>
          </p:cNvSpPr>
          <p:nvPr/>
        </p:nvSpPr>
        <p:spPr bwMode="auto">
          <a:xfrm>
            <a:off x="0" y="263525"/>
            <a:ext cx="9144000" cy="1816100"/>
          </a:xfrm>
          <a:prstGeom prst="rect">
            <a:avLst/>
          </a:prstGeom>
          <a:noFill/>
          <a:ln w="9525">
            <a:noFill/>
            <a:miter lim="800000"/>
            <a:headEnd/>
            <a:tailEnd/>
          </a:ln>
        </p:spPr>
        <p:txBody>
          <a:bodyPr>
            <a:spAutoFit/>
          </a:bodyPr>
          <a:lstStyle/>
          <a:p>
            <a:pPr algn="ctr"/>
            <a:r>
              <a:rPr lang="en-US" altLang="zh-CN" sz="2800"/>
              <a:t>NEJM</a:t>
            </a:r>
            <a:r>
              <a:rPr lang="zh-CN" altLang="en-US" sz="2800"/>
              <a:t>期刊</a:t>
            </a:r>
            <a:r>
              <a:rPr lang="en-US" altLang="zh-CN" sz="2800"/>
              <a:t>Ovid</a:t>
            </a:r>
            <a:r>
              <a:rPr lang="zh-CN" altLang="en-US" sz="2800"/>
              <a:t>平台网址</a:t>
            </a:r>
            <a:endParaRPr lang="en-US" altLang="zh-CN" sz="2800"/>
          </a:p>
          <a:p>
            <a:pPr algn="ctr"/>
            <a:r>
              <a:rPr lang="en-US" altLang="zh-CN" sz="2800">
                <a:hlinkClick r:id="rId2"/>
              </a:rPr>
              <a:t>http://access.ovid.com/demo/asiapacific/china/NEJM/NEJM%20on%20OvidSP.htm</a:t>
            </a:r>
            <a:endParaRPr lang="en-US" altLang="zh-CN" sz="2800"/>
          </a:p>
          <a:p>
            <a:pPr algn="ctr"/>
            <a:endParaRPr lang="zh-CN" altLang="en-US" sz="2800"/>
          </a:p>
        </p:txBody>
      </p:sp>
      <p:pic>
        <p:nvPicPr>
          <p:cNvPr id="4098" name="Picture 2"/>
          <p:cNvPicPr>
            <a:picLocks noChangeAspect="1" noChangeArrowheads="1"/>
          </p:cNvPicPr>
          <p:nvPr/>
        </p:nvPicPr>
        <p:blipFill>
          <a:blip r:embed="rId3"/>
          <a:srcRect/>
          <a:stretch>
            <a:fillRect/>
          </a:stretch>
        </p:blipFill>
        <p:spPr bwMode="auto">
          <a:xfrm>
            <a:off x="1425575" y="1722438"/>
            <a:ext cx="6530975" cy="4402137"/>
          </a:xfrm>
          <a:prstGeom prst="rect">
            <a:avLst/>
          </a:prstGeom>
          <a:noFill/>
          <a:ln w="9525">
            <a:solidFill>
              <a:schemeClr val="bg1">
                <a:lumMod val="50000"/>
              </a:schemeClr>
            </a:solidFill>
            <a:miter lim="800000"/>
            <a:headEnd/>
            <a:tailEnd/>
          </a:ln>
          <a:extLst>
            <a:ext uri="{909E8E84-426E-40DD-AFC4-6F175D3DCCD1}"/>
          </a:extLst>
        </p:spPr>
      </p:pic>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6"/>
          <p:cNvPicPr>
            <a:picLocks noChangeAspect="1" noChangeArrowheads="1"/>
          </p:cNvPicPr>
          <p:nvPr/>
        </p:nvPicPr>
        <p:blipFill>
          <a:blip r:embed="rId3"/>
          <a:srcRect/>
          <a:stretch>
            <a:fillRect/>
          </a:stretch>
        </p:blipFill>
        <p:spPr bwMode="auto">
          <a:xfrm>
            <a:off x="1833563" y="3568700"/>
            <a:ext cx="5821362" cy="773113"/>
          </a:xfrm>
          <a:prstGeom prst="rect">
            <a:avLst/>
          </a:prstGeom>
          <a:noFill/>
          <a:ln w="9525">
            <a:noFill/>
            <a:miter lim="800000"/>
            <a:headEnd/>
            <a:tailEnd/>
          </a:ln>
        </p:spPr>
      </p:pic>
      <p:sp>
        <p:nvSpPr>
          <p:cNvPr id="2" name="TextBox 1"/>
          <p:cNvSpPr txBox="1"/>
          <p:nvPr/>
        </p:nvSpPr>
        <p:spPr>
          <a:xfrm>
            <a:off x="3132138" y="4749800"/>
            <a:ext cx="3030537" cy="768350"/>
          </a:xfrm>
          <a:prstGeom prst="rect">
            <a:avLst/>
          </a:prstGeom>
          <a:noFill/>
        </p:spPr>
        <p:txBody>
          <a:bodyPr>
            <a:spAutoFit/>
          </a:bodyPr>
          <a:lstStyle/>
          <a:p>
            <a:pPr algn="ctr" eaLnBrk="0" hangingPunct="0">
              <a:spcBef>
                <a:spcPct val="20000"/>
              </a:spcBef>
              <a:defRPr/>
            </a:pPr>
            <a:r>
              <a:rPr lang="zh-CN" altLang="en-US" sz="4400" b="1" kern="0" dirty="0">
                <a:solidFill>
                  <a:srgbClr val="0768A9"/>
                </a:solidFill>
                <a:latin typeface="黑体" panose="02010609060101010101" pitchFamily="49" charset="-122"/>
                <a:ea typeface="黑体" panose="02010609060101010101" pitchFamily="49" charset="-122"/>
                <a:cs typeface="ＭＳ Ｐゴシック"/>
              </a:rPr>
              <a:t>检索技巧</a:t>
            </a:r>
          </a:p>
        </p:txBody>
      </p:sp>
      <p:pic>
        <p:nvPicPr>
          <p:cNvPr id="56323" name="Picture 2"/>
          <p:cNvPicPr>
            <a:picLocks noChangeAspect="1" noChangeArrowheads="1"/>
          </p:cNvPicPr>
          <p:nvPr/>
        </p:nvPicPr>
        <p:blipFill>
          <a:blip r:embed="rId4"/>
          <a:srcRect/>
          <a:stretch>
            <a:fillRect/>
          </a:stretch>
        </p:blipFill>
        <p:spPr bwMode="auto">
          <a:xfrm>
            <a:off x="3535363" y="1685925"/>
            <a:ext cx="2417762" cy="140493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2"/>
          <p:cNvPicPr>
            <a:picLocks noChangeAspect="1" noChangeArrowheads="1"/>
          </p:cNvPicPr>
          <p:nvPr/>
        </p:nvPicPr>
        <p:blipFill>
          <a:blip r:embed="rId3"/>
          <a:srcRect/>
          <a:stretch>
            <a:fillRect/>
          </a:stretch>
        </p:blipFill>
        <p:spPr bwMode="auto">
          <a:xfrm>
            <a:off x="846138" y="857250"/>
            <a:ext cx="7508875" cy="5397500"/>
          </a:xfrm>
          <a:prstGeom prst="rect">
            <a:avLst/>
          </a:prstGeom>
          <a:noFill/>
          <a:ln w="9525">
            <a:noFill/>
            <a:miter lim="800000"/>
            <a:headEnd/>
            <a:tailEnd/>
          </a:ln>
        </p:spPr>
      </p:pic>
      <p:sp>
        <p:nvSpPr>
          <p:cNvPr id="58370" name="Rectangle 3"/>
          <p:cNvSpPr>
            <a:spLocks noGrp="1" noChangeArrowheads="1"/>
          </p:cNvSpPr>
          <p:nvPr>
            <p:ph type="body" sz="half" idx="1"/>
          </p:nvPr>
        </p:nvSpPr>
        <p:spPr>
          <a:xfrm>
            <a:off x="515938" y="134938"/>
            <a:ext cx="8083550" cy="504825"/>
          </a:xfrm>
        </p:spPr>
        <p:txBody>
          <a:bodyPr/>
          <a:lstStyle/>
          <a:p>
            <a:pPr>
              <a:buFont typeface="Wingdings" pitchFamily="2" charset="2"/>
              <a:buNone/>
            </a:pPr>
            <a:r>
              <a:rPr lang="zh-CN" altLang="en-US" sz="3200" b="1" smtClean="0">
                <a:solidFill>
                  <a:schemeClr val="tx2"/>
                </a:solidFill>
                <a:latin typeface="黑体" pitchFamily="49" charset="-122"/>
                <a:ea typeface="黑体" pitchFamily="49" charset="-122"/>
              </a:rPr>
              <a:t>选择一个或多个数据库</a:t>
            </a:r>
          </a:p>
        </p:txBody>
      </p:sp>
      <p:sp>
        <p:nvSpPr>
          <p:cNvPr id="3" name="椭圆 2"/>
          <p:cNvSpPr/>
          <p:nvPr/>
        </p:nvSpPr>
        <p:spPr>
          <a:xfrm>
            <a:off x="1917700" y="2546350"/>
            <a:ext cx="217488" cy="1038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Oval 4"/>
          <p:cNvSpPr/>
          <p:nvPr/>
        </p:nvSpPr>
        <p:spPr>
          <a:xfrm>
            <a:off x="1501775" y="5503863"/>
            <a:ext cx="1431925" cy="647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7" name="Oval 4"/>
          <p:cNvSpPr/>
          <p:nvPr/>
        </p:nvSpPr>
        <p:spPr>
          <a:xfrm>
            <a:off x="7124700" y="2601913"/>
            <a:ext cx="517525" cy="9350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p:cNvPicPr>
            <a:picLocks noChangeAspect="1" noChangeArrowheads="1"/>
          </p:cNvPicPr>
          <p:nvPr/>
        </p:nvPicPr>
        <p:blipFill>
          <a:blip r:embed="rId2"/>
          <a:srcRect/>
          <a:stretch>
            <a:fillRect/>
          </a:stretch>
        </p:blipFill>
        <p:spPr bwMode="auto">
          <a:xfrm>
            <a:off x="285750" y="1019175"/>
            <a:ext cx="8572500" cy="4819650"/>
          </a:xfrm>
          <a:prstGeom prst="rect">
            <a:avLst/>
          </a:prstGeom>
          <a:noFill/>
          <a:ln w="9525">
            <a:noFill/>
            <a:miter lim="800000"/>
            <a:headEnd/>
            <a:tailEnd/>
          </a:ln>
        </p:spPr>
      </p:pic>
      <p:sp>
        <p:nvSpPr>
          <p:cNvPr id="5" name="Title 4"/>
          <p:cNvSpPr>
            <a:spLocks noGrp="1"/>
          </p:cNvSpPr>
          <p:nvPr>
            <p:ph type="title"/>
          </p:nvPr>
        </p:nvSpPr>
        <p:spPr/>
        <p:txBody>
          <a:bodyPr/>
          <a:lstStyle/>
          <a:p>
            <a:pPr>
              <a:defRPr/>
            </a:pPr>
            <a:r>
              <a:rPr lang="zh-CN" altLang="en-US" sz="3200" b="1" dirty="0" smtClean="0">
                <a:solidFill>
                  <a:srgbClr val="0070C0"/>
                </a:solidFill>
                <a:latin typeface="黑体" panose="02010609060101010101" pitchFamily="49" charset="-122"/>
                <a:ea typeface="黑体" panose="02010609060101010101" pitchFamily="49" charset="-122"/>
              </a:rPr>
              <a:t>点击  了解</a:t>
            </a:r>
            <a:r>
              <a:rPr lang="zh-CN" altLang="en-US" sz="3200" b="1" dirty="0">
                <a:solidFill>
                  <a:srgbClr val="0070C0"/>
                </a:solidFill>
                <a:latin typeface="黑体" panose="02010609060101010101" pitchFamily="49" charset="-122"/>
                <a:ea typeface="黑体" panose="02010609060101010101" pitchFamily="49" charset="-122"/>
              </a:rPr>
              <a:t>数据库</a:t>
            </a:r>
            <a:r>
              <a:rPr lang="zh-CN" altLang="en-US" sz="3200" b="1" dirty="0" smtClean="0">
                <a:solidFill>
                  <a:srgbClr val="0070C0"/>
                </a:solidFill>
                <a:latin typeface="黑体" panose="02010609060101010101" pitchFamily="49" charset="-122"/>
                <a:ea typeface="黑体" panose="02010609060101010101" pitchFamily="49" charset="-122"/>
              </a:rPr>
              <a:t>内容和使用技巧</a:t>
            </a:r>
            <a:endParaRPr lang="en-US" sz="3200" b="1" dirty="0">
              <a:solidFill>
                <a:srgbClr val="0070C0"/>
              </a:solidFill>
              <a:latin typeface="黑体" panose="02010609060101010101" pitchFamily="49" charset="-122"/>
              <a:ea typeface="黑体" panose="02010609060101010101" pitchFamily="49" charset="-122"/>
            </a:endParaRPr>
          </a:p>
        </p:txBody>
      </p:sp>
      <p:sp>
        <p:nvSpPr>
          <p:cNvPr id="2" name="Oval 1"/>
          <p:cNvSpPr/>
          <p:nvPr/>
        </p:nvSpPr>
        <p:spPr>
          <a:xfrm>
            <a:off x="315913" y="2252663"/>
            <a:ext cx="1185862" cy="889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0422" name="Picture 2"/>
          <p:cNvPicPr>
            <a:picLocks noChangeAspect="1" noChangeArrowheads="1"/>
          </p:cNvPicPr>
          <p:nvPr/>
        </p:nvPicPr>
        <p:blipFill>
          <a:blip r:embed="rId3"/>
          <a:srcRect/>
          <a:stretch>
            <a:fillRect/>
          </a:stretch>
        </p:blipFill>
        <p:spPr bwMode="auto">
          <a:xfrm>
            <a:off x="1143000" y="342900"/>
            <a:ext cx="358775" cy="3984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p:cNvPicPr>
            <a:picLocks noChangeAspect="1" noChangeArrowheads="1"/>
          </p:cNvPicPr>
          <p:nvPr/>
        </p:nvPicPr>
        <p:blipFill>
          <a:blip r:embed="rId3"/>
          <a:srcRect/>
          <a:stretch>
            <a:fillRect/>
          </a:stretch>
        </p:blipFill>
        <p:spPr bwMode="auto">
          <a:xfrm>
            <a:off x="477838" y="1547813"/>
            <a:ext cx="8161337" cy="4618037"/>
          </a:xfrm>
          <a:prstGeom prst="rect">
            <a:avLst/>
          </a:prstGeom>
          <a:noFill/>
          <a:ln w="9525">
            <a:noFill/>
            <a:miter lim="800000"/>
            <a:headEnd/>
            <a:tailEnd/>
          </a:ln>
        </p:spPr>
      </p:pic>
      <p:sp>
        <p:nvSpPr>
          <p:cNvPr id="61442" name="Rectangle 3"/>
          <p:cNvSpPr>
            <a:spLocks noGrp="1" noChangeArrowheads="1"/>
          </p:cNvSpPr>
          <p:nvPr>
            <p:ph type="body" sz="half" idx="1"/>
          </p:nvPr>
        </p:nvSpPr>
        <p:spPr>
          <a:xfrm>
            <a:off x="442913" y="530225"/>
            <a:ext cx="8299450" cy="792163"/>
          </a:xfrm>
        </p:spPr>
        <p:txBody>
          <a:bodyPr/>
          <a:lstStyle/>
          <a:p>
            <a:pPr>
              <a:buFont typeface="Wingdings" pitchFamily="2" charset="2"/>
              <a:buNone/>
            </a:pPr>
            <a:r>
              <a:rPr lang="zh-CN" altLang="en-US" sz="2800" smtClean="0">
                <a:solidFill>
                  <a:schemeClr val="tx2"/>
                </a:solidFill>
                <a:latin typeface="华文中宋"/>
                <a:ea typeface="华文中宋"/>
                <a:cs typeface="华文中宋"/>
              </a:rPr>
              <a:t> </a:t>
            </a:r>
            <a:r>
              <a:rPr lang="zh-CN" altLang="zh-CN" sz="2800" smtClean="0">
                <a:solidFill>
                  <a:schemeClr val="tx2"/>
                </a:solidFill>
                <a:latin typeface="华文中宋"/>
                <a:ea typeface="华文中宋"/>
                <a:cs typeface="华文中宋"/>
              </a:rPr>
              <a:t>Ovid </a:t>
            </a:r>
            <a:r>
              <a:rPr lang="zh-CN" altLang="en-US" sz="2800" smtClean="0">
                <a:solidFill>
                  <a:schemeClr val="tx2"/>
                </a:solidFill>
                <a:latin typeface="黑体" pitchFamily="49" charset="-122"/>
                <a:ea typeface="黑体" pitchFamily="49" charset="-122"/>
              </a:rPr>
              <a:t>的检索页面，将多种检索模式、限制条件、检索历史，以及结果管理工具整合在一个界面</a:t>
            </a:r>
          </a:p>
        </p:txBody>
      </p:sp>
      <p:sp>
        <p:nvSpPr>
          <p:cNvPr id="5" name="Rounded Rectangle 2"/>
          <p:cNvSpPr/>
          <p:nvPr/>
        </p:nvSpPr>
        <p:spPr>
          <a:xfrm>
            <a:off x="1208088" y="3389313"/>
            <a:ext cx="2949575" cy="2825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2" name="矩形标注 1"/>
          <p:cNvSpPr/>
          <p:nvPr/>
        </p:nvSpPr>
        <p:spPr>
          <a:xfrm>
            <a:off x="2936875" y="1947863"/>
            <a:ext cx="2139950" cy="1009650"/>
          </a:xfrm>
          <a:prstGeom prst="wedgeRectCallout">
            <a:avLst>
              <a:gd name="adj1" fmla="val -73851"/>
              <a:gd name="adj2" fmla="val 8537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chemeClr val="bg1"/>
                </a:solidFill>
                <a:latin typeface="黑体" panose="02010609060101010101" pitchFamily="49" charset="-122"/>
                <a:ea typeface="黑体" panose="02010609060101010101" pitchFamily="49" charset="-122"/>
              </a:rPr>
              <a:t>点击“变更”，更改所选数据库</a:t>
            </a:r>
            <a:endParaRPr lang="zh-CN" altLang="en-US" sz="20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defRPr/>
            </a:pPr>
            <a:r>
              <a:rPr lang="en-US" altLang="zh-CN" dirty="0" smtClean="0">
                <a:ea typeface="宋体" pitchFamily="2" charset="-122"/>
              </a:rPr>
              <a:t>Ovid</a:t>
            </a:r>
            <a:r>
              <a:rPr lang="zh-CN" altLang="en-US" dirty="0" smtClean="0">
                <a:latin typeface="黑体" panose="02010609060101010101" pitchFamily="49" charset="-122"/>
                <a:ea typeface="黑体" panose="02010609060101010101" pitchFamily="49" charset="-122"/>
              </a:rPr>
              <a:t>平台提供多种检索模式</a:t>
            </a:r>
          </a:p>
        </p:txBody>
      </p:sp>
      <p:sp>
        <p:nvSpPr>
          <p:cNvPr id="63492" name="Text Placeholder 2"/>
          <p:cNvSpPr>
            <a:spLocks noGrp="1"/>
          </p:cNvSpPr>
          <p:nvPr>
            <p:ph type="body" sz="half" idx="1"/>
          </p:nvPr>
        </p:nvSpPr>
        <p:spPr>
          <a:xfrm>
            <a:off x="468313" y="1196975"/>
            <a:ext cx="8218487" cy="4525963"/>
          </a:xfrm>
        </p:spPr>
        <p:txBody>
          <a:bodyPr/>
          <a:lstStyle/>
          <a:p>
            <a:r>
              <a:rPr lang="zh-CN" altLang="en-US" smtClean="0">
                <a:solidFill>
                  <a:srgbClr val="FF0000"/>
                </a:solidFill>
                <a:latin typeface="黑体" pitchFamily="49" charset="-122"/>
                <a:ea typeface="黑体" pitchFamily="49" charset="-122"/>
              </a:rPr>
              <a:t>基本检索</a:t>
            </a:r>
            <a:r>
              <a:rPr lang="zh-CN" altLang="en-US" smtClean="0">
                <a:solidFill>
                  <a:srgbClr val="0070C0"/>
                </a:solidFill>
                <a:latin typeface="黑体" pitchFamily="49" charset="-122"/>
                <a:ea typeface="黑体" pitchFamily="49" charset="-122"/>
              </a:rPr>
              <a:t>用于查找某个科研课题或问题</a:t>
            </a:r>
            <a:endParaRPr lang="zh-CN" altLang="zh-CN" smtClean="0">
              <a:solidFill>
                <a:srgbClr val="0070C0"/>
              </a:solidFill>
              <a:latin typeface="黑体" pitchFamily="49" charset="-122"/>
              <a:ea typeface="黑体" pitchFamily="49" charset="-122"/>
            </a:endParaRPr>
          </a:p>
          <a:p>
            <a:r>
              <a:rPr lang="zh-CN" altLang="en-US" smtClean="0">
                <a:solidFill>
                  <a:srgbClr val="0070C0"/>
                </a:solidFill>
                <a:latin typeface="黑体" pitchFamily="49" charset="-122"/>
                <a:ea typeface="黑体" pitchFamily="49" charset="-122"/>
              </a:rPr>
              <a:t>利用</a:t>
            </a:r>
            <a:r>
              <a:rPr lang="zh-CN" altLang="en-US" smtClean="0">
                <a:solidFill>
                  <a:srgbClr val="FF0000"/>
                </a:solidFill>
                <a:latin typeface="黑体" pitchFamily="49" charset="-122"/>
                <a:ea typeface="黑体" pitchFamily="49" charset="-122"/>
              </a:rPr>
              <a:t>高级检索</a:t>
            </a:r>
            <a:r>
              <a:rPr lang="zh-CN" altLang="en-US" smtClean="0">
                <a:solidFill>
                  <a:srgbClr val="0070C0"/>
                </a:solidFill>
                <a:latin typeface="黑体" pitchFamily="49" charset="-122"/>
                <a:ea typeface="黑体" pitchFamily="49" charset="-122"/>
              </a:rPr>
              <a:t>进行互动式的主题检索</a:t>
            </a:r>
            <a:endParaRPr lang="zh-CN" altLang="zh-CN" smtClean="0">
              <a:solidFill>
                <a:srgbClr val="0070C0"/>
              </a:solidFill>
              <a:latin typeface="黑体" pitchFamily="49" charset="-122"/>
              <a:ea typeface="黑体" pitchFamily="49" charset="-122"/>
            </a:endParaRPr>
          </a:p>
          <a:p>
            <a:r>
              <a:rPr lang="zh-CN" altLang="en-US" smtClean="0">
                <a:solidFill>
                  <a:srgbClr val="FF0000"/>
                </a:solidFill>
                <a:latin typeface="黑体" pitchFamily="49" charset="-122"/>
                <a:ea typeface="黑体" pitchFamily="49" charset="-122"/>
              </a:rPr>
              <a:t>多字段检索</a:t>
            </a:r>
            <a:r>
              <a:rPr lang="zh-CN" altLang="en-US" smtClean="0">
                <a:solidFill>
                  <a:srgbClr val="0070C0"/>
                </a:solidFill>
                <a:latin typeface="黑体" pitchFamily="49" charset="-122"/>
                <a:ea typeface="黑体" pitchFamily="49" charset="-122"/>
              </a:rPr>
              <a:t>组合字段检索和主题检索，生成复杂的检索策略</a:t>
            </a:r>
            <a:endParaRPr lang="zh-CN" altLang="zh-CN" smtClean="0">
              <a:solidFill>
                <a:srgbClr val="0070C0"/>
              </a:solidFill>
              <a:latin typeface="黑体" pitchFamily="49" charset="-122"/>
              <a:ea typeface="黑体" pitchFamily="49" charset="-122"/>
            </a:endParaRPr>
          </a:p>
          <a:p>
            <a:r>
              <a:rPr lang="zh-CN" altLang="en-US" smtClean="0">
                <a:solidFill>
                  <a:srgbClr val="FF0000"/>
                </a:solidFill>
                <a:latin typeface="黑体" pitchFamily="49" charset="-122"/>
                <a:ea typeface="黑体" pitchFamily="49" charset="-122"/>
              </a:rPr>
              <a:t>常用字段检索</a:t>
            </a:r>
            <a:r>
              <a:rPr lang="zh-CN" altLang="en-US" smtClean="0">
                <a:solidFill>
                  <a:srgbClr val="0070C0"/>
                </a:solidFill>
                <a:latin typeface="黑体" pitchFamily="49" charset="-122"/>
                <a:ea typeface="黑体" pitchFamily="49" charset="-122"/>
              </a:rPr>
              <a:t>通过常用引文字段定位某个或几篇文献</a:t>
            </a:r>
            <a:endParaRPr lang="zh-CN" altLang="zh-CN" smtClean="0">
              <a:solidFill>
                <a:srgbClr val="0070C0"/>
              </a:solidFill>
              <a:latin typeface="黑体" pitchFamily="49" charset="-122"/>
              <a:ea typeface="黑体" pitchFamily="49" charset="-122"/>
            </a:endParaRPr>
          </a:p>
          <a:p>
            <a:r>
              <a:rPr lang="zh-CN" altLang="en-US" smtClean="0">
                <a:solidFill>
                  <a:srgbClr val="FF0000"/>
                </a:solidFill>
                <a:latin typeface="黑体" pitchFamily="49" charset="-122"/>
                <a:ea typeface="黑体" pitchFamily="49" charset="-122"/>
              </a:rPr>
              <a:t>检索工具</a:t>
            </a:r>
            <a:r>
              <a:rPr lang="zh-CN" altLang="en-US" smtClean="0">
                <a:solidFill>
                  <a:srgbClr val="0070C0"/>
                </a:solidFill>
                <a:latin typeface="黑体" pitchFamily="49" charset="-122"/>
                <a:ea typeface="黑体" pitchFamily="49" charset="-122"/>
              </a:rPr>
              <a:t>用于浏览主题词的书型结构</a:t>
            </a:r>
            <a:endParaRPr lang="zh-CN" altLang="zh-CN" smtClean="0">
              <a:solidFill>
                <a:srgbClr val="0070C0"/>
              </a:solidFill>
              <a:latin typeface="黑体" pitchFamily="49" charset="-122"/>
              <a:ea typeface="黑体" pitchFamily="49" charset="-122"/>
            </a:endParaRPr>
          </a:p>
          <a:p>
            <a:r>
              <a:rPr lang="zh-CN" altLang="en-US" smtClean="0">
                <a:solidFill>
                  <a:srgbClr val="0070C0"/>
                </a:solidFill>
                <a:latin typeface="黑体" pitchFamily="49" charset="-122"/>
                <a:ea typeface="黑体" pitchFamily="49" charset="-122"/>
              </a:rPr>
              <a:t>浏览或检索单个、多个或所有字段，则运用</a:t>
            </a:r>
            <a:r>
              <a:rPr lang="zh-CN" altLang="en-US" smtClean="0">
                <a:solidFill>
                  <a:srgbClr val="FF0000"/>
                </a:solidFill>
                <a:latin typeface="黑体" pitchFamily="49" charset="-122"/>
                <a:ea typeface="黑体" pitchFamily="49" charset="-122"/>
              </a:rPr>
              <a:t>字段检索</a:t>
            </a:r>
            <a:endParaRPr lang="zh-CN" altLang="zh-CN" smtClean="0">
              <a:solidFill>
                <a:srgbClr val="FF0000"/>
              </a:solidFill>
              <a:latin typeface="黑体" pitchFamily="49" charset="-122"/>
              <a:ea typeface="黑体" pitchFamily="49" charset="-122"/>
            </a:endParaRPr>
          </a:p>
          <a:p>
            <a:endParaRPr lang="zh-CN" altLang="en-US" smtClean="0">
              <a:latin typeface="黑体" pitchFamily="49" charset="-122"/>
              <a:ea typeface="黑体" pitchFamily="49" charset="-122"/>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p:cNvPicPr>
            <a:picLocks noChangeAspect="1" noChangeArrowheads="1"/>
          </p:cNvPicPr>
          <p:nvPr/>
        </p:nvPicPr>
        <p:blipFill>
          <a:blip r:embed="rId2"/>
          <a:srcRect/>
          <a:stretch>
            <a:fillRect/>
          </a:stretch>
        </p:blipFill>
        <p:spPr bwMode="auto">
          <a:xfrm>
            <a:off x="314325" y="1019175"/>
            <a:ext cx="8515350" cy="4819650"/>
          </a:xfrm>
          <a:prstGeom prst="rect">
            <a:avLst/>
          </a:prstGeom>
          <a:noFill/>
          <a:ln w="9525">
            <a:noFill/>
            <a:miter lim="800000"/>
            <a:headEnd/>
            <a:tailEnd/>
          </a:ln>
        </p:spPr>
      </p:pic>
      <p:sp>
        <p:nvSpPr>
          <p:cNvPr id="28675" name="Title 1"/>
          <p:cNvSpPr>
            <a:spLocks noGrp="1"/>
          </p:cNvSpPr>
          <p:nvPr>
            <p:ph type="title"/>
          </p:nvPr>
        </p:nvSpPr>
        <p:spPr>
          <a:xfrm>
            <a:off x="196850" y="76200"/>
            <a:ext cx="8642350" cy="933450"/>
          </a:xfrm>
        </p:spPr>
        <p:txBody>
          <a:bodyPr/>
          <a:lstStyle/>
          <a:p>
            <a:pPr>
              <a:defRPr/>
            </a:pPr>
            <a:r>
              <a:rPr lang="zh-CN" altLang="en-US" dirty="0" smtClean="0">
                <a:latin typeface="黑体" panose="02010609060101010101" pitchFamily="49" charset="-122"/>
                <a:ea typeface="黑体" panose="02010609060101010101" pitchFamily="49" charset="-122"/>
              </a:rPr>
              <a:t>基本检索</a:t>
            </a:r>
          </a:p>
        </p:txBody>
      </p:sp>
      <p:sp>
        <p:nvSpPr>
          <p:cNvPr id="4" name="Rectangle 3"/>
          <p:cNvSpPr/>
          <p:nvPr/>
        </p:nvSpPr>
        <p:spPr>
          <a:xfrm>
            <a:off x="338138" y="2387600"/>
            <a:ext cx="4941887" cy="3683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5" name="Rounded Rectangular Callout 4"/>
          <p:cNvSpPr/>
          <p:nvPr/>
        </p:nvSpPr>
        <p:spPr>
          <a:xfrm>
            <a:off x="2809875" y="639763"/>
            <a:ext cx="5791200" cy="1143000"/>
          </a:xfrm>
          <a:prstGeom prst="wedgeRoundRectCallout">
            <a:avLst>
              <a:gd name="adj1" fmla="val -81429"/>
              <a:gd name="adj2" fmla="val 11639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zh-CN" altLang="en-US" sz="2000" b="1" dirty="0" smtClean="0">
                <a:solidFill>
                  <a:schemeClr val="bg1"/>
                </a:solidFill>
                <a:latin typeface="黑体" panose="02010609060101010101" pitchFamily="49" charset="-122"/>
                <a:ea typeface="黑体" panose="02010609060101010101" pitchFamily="49" charset="-122"/>
              </a:rPr>
              <a:t>基本检索是自然语言检索，输入一个完整的检索问题或话题，找到最近几年发表的相关文献。</a:t>
            </a:r>
          </a:p>
        </p:txBody>
      </p:sp>
      <p:sp>
        <p:nvSpPr>
          <p:cNvPr id="6" name="TextBox 5"/>
          <p:cNvSpPr txBox="1">
            <a:spLocks noChangeArrowheads="1"/>
          </p:cNvSpPr>
          <p:nvPr/>
        </p:nvSpPr>
        <p:spPr bwMode="auto">
          <a:xfrm>
            <a:off x="1103313" y="3186113"/>
            <a:ext cx="5029200" cy="461962"/>
          </a:xfrm>
          <a:prstGeom prst="rect">
            <a:avLst/>
          </a:prstGeom>
          <a:noFill/>
          <a:ln w="9525">
            <a:noFill/>
            <a:miter lim="800000"/>
            <a:headEnd/>
            <a:tailEnd/>
          </a:ln>
        </p:spPr>
        <p:txBody>
          <a:bodyPr>
            <a:spAutoFit/>
          </a:bodyPr>
          <a:lstStyle/>
          <a:p>
            <a:r>
              <a:rPr lang="en-US" altLang="zh-CN" sz="2400">
                <a:latin typeface="Trebuchet MS" pitchFamily="34" charset="0"/>
                <a:cs typeface="Arial" charset="0"/>
              </a:rPr>
              <a:t>ginkgo and glaucoma</a:t>
            </a:r>
            <a:endParaRPr lang="zh-CN" altLang="en-US" sz="2400">
              <a:latin typeface="Trebuchet MS" pitchFamily="34" charset="0"/>
              <a:cs typeface="Arial" charset="0"/>
            </a:endParaRPr>
          </a:p>
        </p:txBody>
      </p:sp>
      <p:sp>
        <p:nvSpPr>
          <p:cNvPr id="3" name="Right Arrow 2"/>
          <p:cNvSpPr/>
          <p:nvPr/>
        </p:nvSpPr>
        <p:spPr>
          <a:xfrm flipH="1">
            <a:off x="6132513" y="3355975"/>
            <a:ext cx="990600" cy="22542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7" name="Oval 6"/>
          <p:cNvSpPr/>
          <p:nvPr/>
        </p:nvSpPr>
        <p:spPr>
          <a:xfrm>
            <a:off x="782638" y="3340100"/>
            <a:ext cx="304800"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12" name="Rectangle 3"/>
          <p:cNvSpPr/>
          <p:nvPr/>
        </p:nvSpPr>
        <p:spPr>
          <a:xfrm>
            <a:off x="2894013" y="3608388"/>
            <a:ext cx="2141537" cy="1857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24589" name="Picture 13"/>
          <p:cNvPicPr>
            <a:picLocks noChangeAspect="1" noChangeArrowheads="1"/>
          </p:cNvPicPr>
          <p:nvPr/>
        </p:nvPicPr>
        <p:blipFill>
          <a:blip r:embed="rId3"/>
          <a:srcRect/>
          <a:stretch>
            <a:fillRect/>
          </a:stretch>
        </p:blipFill>
        <p:spPr bwMode="auto">
          <a:xfrm>
            <a:off x="727075" y="3700463"/>
            <a:ext cx="4978400" cy="3940175"/>
          </a:xfrm>
          <a:prstGeom prst="rect">
            <a:avLst/>
          </a:prstGeom>
          <a:noFill/>
          <a:ln w="9525">
            <a:noFill/>
            <a:miter lim="800000"/>
            <a:headEnd/>
            <a:tailEnd/>
          </a:ln>
        </p:spPr>
      </p:pic>
      <p:sp>
        <p:nvSpPr>
          <p:cNvPr id="11" name="TextBox 10"/>
          <p:cNvSpPr txBox="1">
            <a:spLocks noChangeArrowheads="1"/>
          </p:cNvSpPr>
          <p:nvPr/>
        </p:nvSpPr>
        <p:spPr bwMode="auto">
          <a:xfrm>
            <a:off x="1463675" y="4405313"/>
            <a:ext cx="5059363" cy="369887"/>
          </a:xfrm>
          <a:prstGeom prst="rect">
            <a:avLst/>
          </a:prstGeom>
          <a:solidFill>
            <a:srgbClr val="FFFF00"/>
          </a:solidFill>
          <a:ln w="9525">
            <a:noFill/>
            <a:miter lim="800000"/>
            <a:headEnd/>
            <a:tailEnd/>
          </a:ln>
        </p:spPr>
        <p:txBody>
          <a:bodyPr>
            <a:spAutoFit/>
          </a:bodyPr>
          <a:lstStyle/>
          <a:p>
            <a:r>
              <a:rPr lang="en-US" altLang="zh-CN"/>
              <a:t>Middle east respiratory syndrome coronavirus</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24589"/>
                                        </p:tgtEl>
                                        <p:attrNameLst>
                                          <p:attrName>style.visibility</p:attrName>
                                        </p:attrNameLst>
                                      </p:cBhvr>
                                      <p:to>
                                        <p:strVal val="visible"/>
                                      </p:to>
                                    </p:set>
                                    <p:animEffect transition="in" filter="fade">
                                      <p:cBhvr>
                                        <p:cTn id="17" dur="1000"/>
                                        <p:tgtEl>
                                          <p:spTgt spid="24589"/>
                                        </p:tgtEl>
                                      </p:cBhvr>
                                    </p:animEffect>
                                    <p:anim calcmode="lin" valueType="num">
                                      <p:cBhvr>
                                        <p:cTn id="18" dur="1000" fill="hold"/>
                                        <p:tgtEl>
                                          <p:spTgt spid="24589"/>
                                        </p:tgtEl>
                                        <p:attrNameLst>
                                          <p:attrName>ppt_x</p:attrName>
                                        </p:attrNameLst>
                                      </p:cBhvr>
                                      <p:tavLst>
                                        <p:tav tm="0">
                                          <p:val>
                                            <p:strVal val="#ppt_x"/>
                                          </p:val>
                                        </p:tav>
                                        <p:tav tm="100000">
                                          <p:val>
                                            <p:strVal val="#ppt_x"/>
                                          </p:val>
                                        </p:tav>
                                      </p:tavLst>
                                    </p:anim>
                                    <p:anim calcmode="lin" valueType="num">
                                      <p:cBhvr>
                                        <p:cTn id="19"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xit" presetSubtype="0" fill="hold" nodeType="clickEffect">
                                  <p:stCondLst>
                                    <p:cond delay="0"/>
                                  </p:stCondLst>
                                  <p:childTnLst>
                                    <p:animEffect transition="out" filter="fade">
                                      <p:cBhvr>
                                        <p:cTn id="23" dur="1000"/>
                                        <p:tgtEl>
                                          <p:spTgt spid="24589"/>
                                        </p:tgtEl>
                                      </p:cBhvr>
                                    </p:animEffect>
                                    <p:anim calcmode="lin" valueType="num">
                                      <p:cBhvr>
                                        <p:cTn id="24" dur="1000"/>
                                        <p:tgtEl>
                                          <p:spTgt spid="24589"/>
                                        </p:tgtEl>
                                        <p:attrNameLst>
                                          <p:attrName>ppt_x</p:attrName>
                                        </p:attrNameLst>
                                      </p:cBhvr>
                                      <p:tavLst>
                                        <p:tav tm="0">
                                          <p:val>
                                            <p:strVal val="ppt_x"/>
                                          </p:val>
                                        </p:tav>
                                        <p:tav tm="100000">
                                          <p:val>
                                            <p:strVal val="ppt_x"/>
                                          </p:val>
                                        </p:tav>
                                      </p:tavLst>
                                    </p:anim>
                                    <p:anim calcmode="lin" valueType="num">
                                      <p:cBhvr>
                                        <p:cTn id="25" dur="1000"/>
                                        <p:tgtEl>
                                          <p:spTgt spid="24589"/>
                                        </p:tgtEl>
                                        <p:attrNameLst>
                                          <p:attrName>ppt_y</p:attrName>
                                        </p:attrNameLst>
                                      </p:cBhvr>
                                      <p:tavLst>
                                        <p:tav tm="0">
                                          <p:val>
                                            <p:strVal val="ppt_y"/>
                                          </p:val>
                                        </p:tav>
                                        <p:tav tm="100000">
                                          <p:val>
                                            <p:strVal val="ppt_y+.1"/>
                                          </p:val>
                                        </p:tav>
                                      </p:tavLst>
                                    </p:anim>
                                    <p:set>
                                      <p:cBhvr>
                                        <p:cTn id="26" dur="1" fill="hold">
                                          <p:stCondLst>
                                            <p:cond delay="999"/>
                                          </p:stCondLst>
                                        </p:cTn>
                                        <p:tgtEl>
                                          <p:spTgt spid="24589"/>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 grpId="0" animBg="1"/>
      <p:bldP spid="7" grpId="0" animBg="1"/>
      <p:bldP spid="7" grpId="1" animBg="1"/>
      <p:bldP spid="12"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p:cNvPicPr>
            <a:picLocks noChangeAspect="1" noChangeArrowheads="1"/>
          </p:cNvPicPr>
          <p:nvPr/>
        </p:nvPicPr>
        <p:blipFill>
          <a:blip r:embed="rId2"/>
          <a:srcRect/>
          <a:stretch>
            <a:fillRect/>
          </a:stretch>
        </p:blipFill>
        <p:spPr bwMode="auto">
          <a:xfrm>
            <a:off x="312738" y="119063"/>
            <a:ext cx="8458200" cy="1560512"/>
          </a:xfrm>
          <a:prstGeom prst="rect">
            <a:avLst/>
          </a:prstGeom>
          <a:noFill/>
          <a:ln w="9525">
            <a:noFill/>
            <a:miter lim="800000"/>
            <a:headEnd/>
            <a:tailEnd/>
          </a:ln>
        </p:spPr>
      </p:pic>
      <p:pic>
        <p:nvPicPr>
          <p:cNvPr id="65538" name="Picture 3"/>
          <p:cNvPicPr>
            <a:picLocks noChangeAspect="1" noChangeArrowheads="1"/>
          </p:cNvPicPr>
          <p:nvPr/>
        </p:nvPicPr>
        <p:blipFill>
          <a:blip r:embed="rId3"/>
          <a:srcRect/>
          <a:stretch>
            <a:fillRect/>
          </a:stretch>
        </p:blipFill>
        <p:spPr bwMode="auto">
          <a:xfrm>
            <a:off x="296863" y="1692275"/>
            <a:ext cx="8543925" cy="6219825"/>
          </a:xfrm>
          <a:prstGeom prst="rect">
            <a:avLst/>
          </a:prstGeom>
          <a:noFill/>
          <a:ln w="9525">
            <a:noFill/>
            <a:miter lim="800000"/>
            <a:headEnd/>
            <a:tailEnd/>
          </a:ln>
        </p:spPr>
      </p:pic>
      <p:sp>
        <p:nvSpPr>
          <p:cNvPr id="10" name="Left Arrow 9"/>
          <p:cNvSpPr/>
          <p:nvPr/>
        </p:nvSpPr>
        <p:spPr>
          <a:xfrm>
            <a:off x="6629400" y="457200"/>
            <a:ext cx="1447800" cy="533400"/>
          </a:xfrm>
          <a:prstGeom prst="lef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3" name="Rounded Rectangle 2"/>
          <p:cNvSpPr/>
          <p:nvPr/>
        </p:nvSpPr>
        <p:spPr>
          <a:xfrm>
            <a:off x="493713" y="2262188"/>
            <a:ext cx="1727200" cy="2814637"/>
          </a:xfrm>
          <a:prstGeom prst="roundRect">
            <a:avLst>
              <a:gd name="adj" fmla="val 1350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6" name="Rounded Rectangle 2"/>
          <p:cNvSpPr/>
          <p:nvPr/>
        </p:nvSpPr>
        <p:spPr>
          <a:xfrm>
            <a:off x="6626225" y="2360613"/>
            <a:ext cx="2027238" cy="52419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11" name="Rounded Rectangle 2"/>
          <p:cNvSpPr/>
          <p:nvPr/>
        </p:nvSpPr>
        <p:spPr>
          <a:xfrm>
            <a:off x="5062538" y="2743200"/>
            <a:ext cx="1447800" cy="18669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6"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2"/>
          <p:cNvPicPr>
            <a:picLocks noChangeAspect="1" noChangeArrowheads="1"/>
          </p:cNvPicPr>
          <p:nvPr/>
        </p:nvPicPr>
        <p:blipFill>
          <a:blip r:embed="rId3"/>
          <a:srcRect/>
          <a:stretch>
            <a:fillRect/>
          </a:stretch>
        </p:blipFill>
        <p:spPr bwMode="auto">
          <a:xfrm>
            <a:off x="531813" y="1000125"/>
            <a:ext cx="7966075" cy="5084763"/>
          </a:xfrm>
          <a:prstGeom prst="rect">
            <a:avLst/>
          </a:prstGeom>
          <a:noFill/>
          <a:ln w="9525">
            <a:noFill/>
            <a:miter lim="800000"/>
            <a:headEnd/>
            <a:tailEnd/>
          </a:ln>
        </p:spPr>
      </p:pic>
      <p:sp>
        <p:nvSpPr>
          <p:cNvPr id="33794" name="Rectangle 2"/>
          <p:cNvSpPr>
            <a:spLocks noGrp="1" noChangeArrowheads="1"/>
          </p:cNvSpPr>
          <p:nvPr>
            <p:ph type="title"/>
          </p:nvPr>
        </p:nvSpPr>
        <p:spPr/>
        <p:txBody>
          <a:bodyPr/>
          <a:lstStyle/>
          <a:p>
            <a:pPr>
              <a:defRPr/>
            </a:pPr>
            <a:r>
              <a:rPr lang="zh-CN" altLang="en-US" sz="3200" b="1" dirty="0" smtClean="0">
                <a:latin typeface="华文中宋" panose="02010600040101010101" pitchFamily="2" charset="-122"/>
                <a:ea typeface="华文中宋" panose="02010600040101010101" pitchFamily="2" charset="-122"/>
              </a:rPr>
              <a:t>高级检索： 关键词检索</a:t>
            </a:r>
          </a:p>
        </p:txBody>
      </p:sp>
      <p:sp>
        <p:nvSpPr>
          <p:cNvPr id="5" name="矩形 4"/>
          <p:cNvSpPr/>
          <p:nvPr/>
        </p:nvSpPr>
        <p:spPr>
          <a:xfrm>
            <a:off x="1938338" y="4135438"/>
            <a:ext cx="2060575" cy="34131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TextBox 6"/>
          <p:cNvSpPr txBox="1">
            <a:spLocks noChangeArrowheads="1"/>
          </p:cNvSpPr>
          <p:nvPr/>
        </p:nvSpPr>
        <p:spPr bwMode="auto">
          <a:xfrm>
            <a:off x="1258888" y="5251450"/>
            <a:ext cx="6923087" cy="369888"/>
          </a:xfrm>
          <a:prstGeom prst="rect">
            <a:avLst/>
          </a:prstGeom>
          <a:solidFill>
            <a:srgbClr val="FFFF00"/>
          </a:solidFill>
          <a:ln w="9525">
            <a:noFill/>
            <a:miter lim="800000"/>
            <a:headEnd/>
            <a:tailEnd/>
          </a:ln>
        </p:spPr>
        <p:txBody>
          <a:bodyPr>
            <a:spAutoFit/>
          </a:bodyPr>
          <a:lstStyle/>
          <a:p>
            <a:r>
              <a:rPr lang="en-US" altLang="zh-CN"/>
              <a:t>(middle east* respiratory syndrome* or (mers and respirat*))</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Rectangle 166"/>
          <p:cNvSpPr/>
          <p:nvPr/>
        </p:nvSpPr>
        <p:spPr>
          <a:xfrm>
            <a:off x="687388" y="2909888"/>
            <a:ext cx="1804987" cy="246062"/>
          </a:xfrm>
          <a:prstGeom prst="rect">
            <a:avLst/>
          </a:prstGeom>
          <a:solidFill>
            <a:schemeClr val="bg1"/>
          </a:solidFill>
        </p:spPr>
        <p:txBody>
          <a:bodyPr>
            <a:spAutoFit/>
          </a:bodyPr>
          <a:lstStyle/>
          <a:p>
            <a:pPr marL="0" lvl="1" algn="ctr">
              <a:defRPr/>
            </a:pPr>
            <a:r>
              <a:rPr lang="en-US" sz="1000" b="1" dirty="0">
                <a:solidFill>
                  <a:srgbClr val="474747">
                    <a:lumMod val="50000"/>
                  </a:srgbClr>
                </a:solidFill>
                <a:latin typeface="+mj-lt"/>
                <a:ea typeface="+mn-ea"/>
                <a:cs typeface="Arial" pitchFamily="34" charset="0"/>
              </a:rPr>
              <a:t>Leading WK Expertise</a:t>
            </a:r>
          </a:p>
        </p:txBody>
      </p:sp>
      <p:sp>
        <p:nvSpPr>
          <p:cNvPr id="170" name="Trapezoid 169"/>
          <p:cNvSpPr/>
          <p:nvPr/>
        </p:nvSpPr>
        <p:spPr>
          <a:xfrm rot="5400000">
            <a:off x="-115932" y="3156405"/>
            <a:ext cx="4129731" cy="1550452"/>
          </a:xfrm>
          <a:prstGeom prst="trapezoid">
            <a:avLst>
              <a:gd name="adj" fmla="val 18121"/>
            </a:avLst>
          </a:prstGeom>
          <a:gradFill>
            <a:gsLst>
              <a:gs pos="100000">
                <a:srgbClr val="7BC143"/>
              </a:gs>
              <a:gs pos="47000">
                <a:schemeClr val="bg1">
                  <a:alpha val="0"/>
                  <a:lumMod val="10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sp>
        <p:nvSpPr>
          <p:cNvPr id="171" name="Down Arrow 170"/>
          <p:cNvSpPr/>
          <p:nvPr/>
        </p:nvSpPr>
        <p:spPr>
          <a:xfrm rot="16200000">
            <a:off x="3480593" y="3352007"/>
            <a:ext cx="3573463" cy="1149350"/>
          </a:xfrm>
          <a:prstGeom prst="downArrow">
            <a:avLst>
              <a:gd name="adj1" fmla="val 80928"/>
              <a:gd name="adj2" fmla="val 50000"/>
            </a:avLst>
          </a:prstGeom>
          <a:solidFill>
            <a:srgbClr val="7BC143">
              <a:alpha val="7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sp>
        <p:nvSpPr>
          <p:cNvPr id="34822" name="Text Placeholder 2"/>
          <p:cNvSpPr>
            <a:spLocks noGrp="1"/>
          </p:cNvSpPr>
          <p:nvPr>
            <p:ph type="body" sz="quarter" idx="12"/>
          </p:nvPr>
        </p:nvSpPr>
        <p:spPr>
          <a:xfrm>
            <a:off x="0" y="457200"/>
            <a:ext cx="8915400" cy="830263"/>
          </a:xfrm>
        </p:spPr>
        <p:txBody>
          <a:bodyPr/>
          <a:lstStyle/>
          <a:p>
            <a:pPr>
              <a:spcBef>
                <a:spcPct val="0"/>
              </a:spcBef>
            </a:pPr>
            <a:r>
              <a:rPr lang="zh-CN" altLang="en-US" sz="2400" smtClean="0">
                <a:solidFill>
                  <a:srgbClr val="0768A9"/>
                </a:solidFill>
                <a:latin typeface="黑体" pitchFamily="49" charset="-122"/>
                <a:ea typeface="黑体" pitchFamily="49" charset="-122"/>
              </a:rPr>
              <a:t>高质量内容和精准检索</a:t>
            </a:r>
            <a:endParaRPr lang="zh-CN" sz="2400" smtClean="0">
              <a:solidFill>
                <a:srgbClr val="0768A9"/>
              </a:solidFill>
              <a:latin typeface="黑体" pitchFamily="49" charset="-122"/>
              <a:ea typeface="黑体" pitchFamily="49" charset="-122"/>
            </a:endParaRPr>
          </a:p>
          <a:p>
            <a:pPr>
              <a:spcBef>
                <a:spcPct val="0"/>
              </a:spcBef>
            </a:pPr>
            <a:r>
              <a:rPr lang="zh-CN" sz="2400" b="0" i="1" smtClean="0">
                <a:solidFill>
                  <a:schemeClr val="tx2"/>
                </a:solidFill>
                <a:latin typeface="黑体" pitchFamily="49" charset="-122"/>
                <a:ea typeface="黑体" pitchFamily="49" charset="-122"/>
              </a:rPr>
              <a:t> </a:t>
            </a:r>
            <a:r>
              <a:rPr lang="zh-CN" altLang="zh-CN" sz="2200" b="0" i="1" smtClean="0">
                <a:solidFill>
                  <a:schemeClr val="tx2"/>
                </a:solidFill>
                <a:latin typeface="黑体" pitchFamily="49" charset="-122"/>
                <a:ea typeface="黑体" pitchFamily="49" charset="-122"/>
              </a:rPr>
              <a:t>used by healthcare professionals</a:t>
            </a:r>
          </a:p>
        </p:txBody>
      </p:sp>
      <p:sp>
        <p:nvSpPr>
          <p:cNvPr id="172" name="Rectangle 171"/>
          <p:cNvSpPr/>
          <p:nvPr/>
        </p:nvSpPr>
        <p:spPr>
          <a:xfrm>
            <a:off x="7539038" y="1516063"/>
            <a:ext cx="1371600" cy="475615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grpSp>
        <p:nvGrpSpPr>
          <p:cNvPr id="34824" name="Group 68"/>
          <p:cNvGrpSpPr>
            <a:grpSpLocks/>
          </p:cNvGrpSpPr>
          <p:nvPr/>
        </p:nvGrpSpPr>
        <p:grpSpPr bwMode="auto">
          <a:xfrm>
            <a:off x="6099175" y="1935163"/>
            <a:ext cx="1135063" cy="638175"/>
            <a:chOff x="473075" y="4947330"/>
            <a:chExt cx="928688" cy="522287"/>
          </a:xfrm>
        </p:grpSpPr>
        <p:sp>
          <p:nvSpPr>
            <p:cNvPr id="174" name="Rectangle 173"/>
            <p:cNvSpPr/>
            <p:nvPr/>
          </p:nvSpPr>
          <p:spPr>
            <a:xfrm>
              <a:off x="791297" y="4964219"/>
              <a:ext cx="301336" cy="482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sp>
          <p:nvSpPr>
            <p:cNvPr id="175" name="Rectangle 174"/>
            <p:cNvSpPr/>
            <p:nvPr/>
          </p:nvSpPr>
          <p:spPr>
            <a:xfrm>
              <a:off x="508145" y="5148709"/>
              <a:ext cx="287048" cy="2975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sp>
          <p:nvSpPr>
            <p:cNvPr id="176" name="Rectangle 175"/>
            <p:cNvSpPr/>
            <p:nvPr/>
          </p:nvSpPr>
          <p:spPr>
            <a:xfrm>
              <a:off x="1084840" y="5148709"/>
              <a:ext cx="287048" cy="2975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grpSp>
          <p:nvGrpSpPr>
            <p:cNvPr id="34921" name="Group 5"/>
            <p:cNvGrpSpPr>
              <a:grpSpLocks noChangeAspect="1"/>
            </p:cNvGrpSpPr>
            <p:nvPr/>
          </p:nvGrpSpPr>
          <p:grpSpPr bwMode="auto">
            <a:xfrm>
              <a:off x="473075" y="4947330"/>
              <a:ext cx="928688" cy="522287"/>
              <a:chOff x="298" y="3121"/>
              <a:chExt cx="585" cy="329"/>
            </a:xfrm>
          </p:grpSpPr>
          <p:sp>
            <p:nvSpPr>
              <p:cNvPr id="34922" name="AutoShape 4"/>
              <p:cNvSpPr>
                <a:spLocks noChangeAspect="1" noChangeArrowheads="1" noTextEdit="1"/>
              </p:cNvSpPr>
              <p:nvPr/>
            </p:nvSpPr>
            <p:spPr bwMode="auto">
              <a:xfrm>
                <a:off x="298" y="3121"/>
                <a:ext cx="581" cy="329"/>
              </a:xfrm>
              <a:prstGeom prst="rect">
                <a:avLst/>
              </a:prstGeom>
              <a:noFill/>
              <a:ln w="9525">
                <a:noFill/>
                <a:miter lim="800000"/>
                <a:headEnd/>
                <a:tailEnd/>
              </a:ln>
            </p:spPr>
            <p:txBody>
              <a:bodyPr/>
              <a:lstStyle/>
              <a:p>
                <a:endParaRPr lang="zh-CN" altLang="en-US"/>
              </a:p>
            </p:txBody>
          </p:sp>
          <p:sp>
            <p:nvSpPr>
              <p:cNvPr id="179" name="Freeform 6"/>
              <p:cNvSpPr>
                <a:spLocks/>
              </p:cNvSpPr>
              <p:nvPr/>
            </p:nvSpPr>
            <p:spPr bwMode="auto">
              <a:xfrm>
                <a:off x="301" y="3421"/>
                <a:ext cx="582" cy="29"/>
              </a:xfrm>
              <a:custGeom>
                <a:avLst/>
                <a:gdLst/>
                <a:ahLst/>
                <a:cxnLst>
                  <a:cxn ang="0">
                    <a:pos x="0" y="29"/>
                  </a:cxn>
                  <a:cxn ang="0">
                    <a:pos x="582" y="29"/>
                  </a:cxn>
                  <a:cxn ang="0">
                    <a:pos x="582" y="0"/>
                  </a:cxn>
                  <a:cxn ang="0">
                    <a:pos x="0" y="0"/>
                  </a:cxn>
                  <a:cxn ang="0">
                    <a:pos x="0" y="29"/>
                  </a:cxn>
                  <a:cxn ang="0">
                    <a:pos x="0" y="29"/>
                  </a:cxn>
                </a:cxnLst>
                <a:rect l="0" t="0" r="r" b="b"/>
                <a:pathLst>
                  <a:path w="582" h="29">
                    <a:moveTo>
                      <a:pt x="0" y="29"/>
                    </a:moveTo>
                    <a:lnTo>
                      <a:pt x="582" y="29"/>
                    </a:lnTo>
                    <a:lnTo>
                      <a:pt x="582" y="0"/>
                    </a:lnTo>
                    <a:lnTo>
                      <a:pt x="0" y="0"/>
                    </a:lnTo>
                    <a:lnTo>
                      <a:pt x="0" y="29"/>
                    </a:lnTo>
                    <a:lnTo>
                      <a:pt x="0" y="29"/>
                    </a:lnTo>
                    <a:close/>
                  </a:path>
                </a:pathLst>
              </a:custGeom>
              <a:solidFill>
                <a:schemeClr val="tx1">
                  <a:lumMod val="60000"/>
                  <a:lumOff val="40000"/>
                </a:schemeClr>
              </a:solidFill>
              <a:ln w="9525">
                <a:noFill/>
                <a:round/>
                <a:headEnd/>
                <a:tailEnd/>
              </a:ln>
            </p:spPr>
            <p:txBody>
              <a:bodyPr/>
              <a:lstStyle/>
              <a:p>
                <a:pPr>
                  <a:defRPr/>
                </a:pPr>
                <a:endParaRPr lang="en-US">
                  <a:solidFill>
                    <a:srgbClr val="474747"/>
                  </a:solidFill>
                  <a:ea typeface="+mn-ea"/>
                </a:endParaRPr>
              </a:p>
            </p:txBody>
          </p:sp>
          <p:sp>
            <p:nvSpPr>
              <p:cNvPr id="34924" name="Freeform 7"/>
              <p:cNvSpPr>
                <a:spLocks/>
              </p:cNvSpPr>
              <p:nvPr/>
            </p:nvSpPr>
            <p:spPr bwMode="auto">
              <a:xfrm>
                <a:off x="316" y="3128"/>
                <a:ext cx="552" cy="293"/>
              </a:xfrm>
              <a:custGeom>
                <a:avLst/>
                <a:gdLst>
                  <a:gd name="T0" fmla="*/ 373 w 552"/>
                  <a:gd name="T1" fmla="*/ 110 h 293"/>
                  <a:gd name="T2" fmla="*/ 373 w 552"/>
                  <a:gd name="T3" fmla="*/ 0 h 293"/>
                  <a:gd name="T4" fmla="*/ 179 w 552"/>
                  <a:gd name="T5" fmla="*/ 0 h 293"/>
                  <a:gd name="T6" fmla="*/ 179 w 552"/>
                  <a:gd name="T7" fmla="*/ 110 h 293"/>
                  <a:gd name="T8" fmla="*/ 0 w 552"/>
                  <a:gd name="T9" fmla="*/ 110 h 293"/>
                  <a:gd name="T10" fmla="*/ 0 w 552"/>
                  <a:gd name="T11" fmla="*/ 293 h 293"/>
                  <a:gd name="T12" fmla="*/ 7 w 552"/>
                  <a:gd name="T13" fmla="*/ 293 h 293"/>
                  <a:gd name="T14" fmla="*/ 7 w 552"/>
                  <a:gd name="T15" fmla="*/ 121 h 293"/>
                  <a:gd name="T16" fmla="*/ 179 w 552"/>
                  <a:gd name="T17" fmla="*/ 121 h 293"/>
                  <a:gd name="T18" fmla="*/ 179 w 552"/>
                  <a:gd name="T19" fmla="*/ 293 h 293"/>
                  <a:gd name="T20" fmla="*/ 190 w 552"/>
                  <a:gd name="T21" fmla="*/ 293 h 293"/>
                  <a:gd name="T22" fmla="*/ 190 w 552"/>
                  <a:gd name="T23" fmla="*/ 11 h 293"/>
                  <a:gd name="T24" fmla="*/ 362 w 552"/>
                  <a:gd name="T25" fmla="*/ 11 h 293"/>
                  <a:gd name="T26" fmla="*/ 362 w 552"/>
                  <a:gd name="T27" fmla="*/ 293 h 293"/>
                  <a:gd name="T28" fmla="*/ 373 w 552"/>
                  <a:gd name="T29" fmla="*/ 293 h 293"/>
                  <a:gd name="T30" fmla="*/ 373 w 552"/>
                  <a:gd name="T31" fmla="*/ 121 h 293"/>
                  <a:gd name="T32" fmla="*/ 545 w 552"/>
                  <a:gd name="T33" fmla="*/ 121 h 293"/>
                  <a:gd name="T34" fmla="*/ 545 w 552"/>
                  <a:gd name="T35" fmla="*/ 293 h 293"/>
                  <a:gd name="T36" fmla="*/ 552 w 552"/>
                  <a:gd name="T37" fmla="*/ 293 h 293"/>
                  <a:gd name="T38" fmla="*/ 552 w 552"/>
                  <a:gd name="T39" fmla="*/ 110 h 293"/>
                  <a:gd name="T40" fmla="*/ 373 w 552"/>
                  <a:gd name="T41" fmla="*/ 110 h 293"/>
                  <a:gd name="T42" fmla="*/ 373 w 552"/>
                  <a:gd name="T43" fmla="*/ 110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2"/>
                  <a:gd name="T67" fmla="*/ 0 h 293"/>
                  <a:gd name="T68" fmla="*/ 552 w 55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2" h="293">
                    <a:moveTo>
                      <a:pt x="373" y="110"/>
                    </a:moveTo>
                    <a:lnTo>
                      <a:pt x="373" y="0"/>
                    </a:lnTo>
                    <a:lnTo>
                      <a:pt x="179" y="0"/>
                    </a:lnTo>
                    <a:lnTo>
                      <a:pt x="179" y="110"/>
                    </a:lnTo>
                    <a:lnTo>
                      <a:pt x="0" y="110"/>
                    </a:lnTo>
                    <a:lnTo>
                      <a:pt x="0" y="293"/>
                    </a:lnTo>
                    <a:lnTo>
                      <a:pt x="7" y="293"/>
                    </a:lnTo>
                    <a:lnTo>
                      <a:pt x="7" y="121"/>
                    </a:lnTo>
                    <a:lnTo>
                      <a:pt x="179" y="121"/>
                    </a:lnTo>
                    <a:lnTo>
                      <a:pt x="179" y="293"/>
                    </a:lnTo>
                    <a:lnTo>
                      <a:pt x="190" y="293"/>
                    </a:lnTo>
                    <a:lnTo>
                      <a:pt x="190" y="11"/>
                    </a:lnTo>
                    <a:lnTo>
                      <a:pt x="362" y="11"/>
                    </a:lnTo>
                    <a:lnTo>
                      <a:pt x="362" y="293"/>
                    </a:lnTo>
                    <a:lnTo>
                      <a:pt x="373" y="293"/>
                    </a:lnTo>
                    <a:lnTo>
                      <a:pt x="373" y="121"/>
                    </a:lnTo>
                    <a:lnTo>
                      <a:pt x="545" y="121"/>
                    </a:lnTo>
                    <a:lnTo>
                      <a:pt x="545" y="293"/>
                    </a:lnTo>
                    <a:lnTo>
                      <a:pt x="552" y="293"/>
                    </a:lnTo>
                    <a:lnTo>
                      <a:pt x="552" y="110"/>
                    </a:lnTo>
                    <a:lnTo>
                      <a:pt x="373" y="110"/>
                    </a:lnTo>
                    <a:close/>
                  </a:path>
                </a:pathLst>
              </a:custGeom>
              <a:solidFill>
                <a:schemeClr val="accent1"/>
              </a:solidFill>
              <a:ln w="9525">
                <a:noFill/>
                <a:round/>
                <a:headEnd/>
                <a:tailEnd/>
              </a:ln>
            </p:spPr>
            <p:txBody>
              <a:bodyPr/>
              <a:lstStyle/>
              <a:p>
                <a:endParaRPr lang="zh-CN" altLang="en-US"/>
              </a:p>
            </p:txBody>
          </p:sp>
          <p:sp>
            <p:nvSpPr>
              <p:cNvPr id="181" name="Freeform 8"/>
              <p:cNvSpPr>
                <a:spLocks/>
              </p:cNvSpPr>
              <p:nvPr/>
            </p:nvSpPr>
            <p:spPr bwMode="auto">
              <a:xfrm>
                <a:off x="529" y="3337"/>
                <a:ext cx="58" cy="84"/>
              </a:xfrm>
              <a:custGeom>
                <a:avLst/>
                <a:gdLst/>
                <a:ahLst/>
                <a:cxnLst>
                  <a:cxn ang="0">
                    <a:pos x="0" y="84"/>
                  </a:cxn>
                  <a:cxn ang="0">
                    <a:pos x="58" y="84"/>
                  </a:cxn>
                  <a:cxn ang="0">
                    <a:pos x="58" y="0"/>
                  </a:cxn>
                  <a:cxn ang="0">
                    <a:pos x="0" y="0"/>
                  </a:cxn>
                  <a:cxn ang="0">
                    <a:pos x="0" y="84"/>
                  </a:cxn>
                  <a:cxn ang="0">
                    <a:pos x="0" y="84"/>
                  </a:cxn>
                </a:cxnLst>
                <a:rect l="0" t="0" r="r" b="b"/>
                <a:pathLst>
                  <a:path w="58" h="84">
                    <a:moveTo>
                      <a:pt x="0" y="84"/>
                    </a:moveTo>
                    <a:lnTo>
                      <a:pt x="58" y="84"/>
                    </a:lnTo>
                    <a:lnTo>
                      <a:pt x="58" y="0"/>
                    </a:lnTo>
                    <a:lnTo>
                      <a:pt x="0" y="0"/>
                    </a:lnTo>
                    <a:lnTo>
                      <a:pt x="0" y="84"/>
                    </a:lnTo>
                    <a:lnTo>
                      <a:pt x="0" y="84"/>
                    </a:lnTo>
                    <a:close/>
                  </a:path>
                </a:pathLst>
              </a:custGeom>
              <a:solidFill>
                <a:schemeClr val="accent5">
                  <a:lumMod val="10000"/>
                  <a:lumOff val="90000"/>
                </a:schemeClr>
              </a:solidFill>
              <a:ln w="9525">
                <a:noFill/>
                <a:round/>
                <a:headEnd/>
                <a:tailEnd/>
              </a:ln>
            </p:spPr>
            <p:txBody>
              <a:bodyPr/>
              <a:lstStyle/>
              <a:p>
                <a:pPr>
                  <a:defRPr/>
                </a:pPr>
                <a:endParaRPr lang="en-US">
                  <a:solidFill>
                    <a:srgbClr val="474747"/>
                  </a:solidFill>
                  <a:ea typeface="+mn-ea"/>
                </a:endParaRPr>
              </a:p>
            </p:txBody>
          </p:sp>
          <p:sp>
            <p:nvSpPr>
              <p:cNvPr id="182" name="Freeform 9"/>
              <p:cNvSpPr>
                <a:spLocks/>
              </p:cNvSpPr>
              <p:nvPr/>
            </p:nvSpPr>
            <p:spPr bwMode="auto">
              <a:xfrm>
                <a:off x="595" y="3337"/>
                <a:ext cx="63" cy="84"/>
              </a:xfrm>
              <a:custGeom>
                <a:avLst/>
                <a:gdLst/>
                <a:ahLst/>
                <a:cxnLst>
                  <a:cxn ang="0">
                    <a:pos x="0" y="84"/>
                  </a:cxn>
                  <a:cxn ang="0">
                    <a:pos x="63" y="84"/>
                  </a:cxn>
                  <a:cxn ang="0">
                    <a:pos x="63" y="0"/>
                  </a:cxn>
                  <a:cxn ang="0">
                    <a:pos x="0" y="0"/>
                  </a:cxn>
                  <a:cxn ang="0">
                    <a:pos x="0" y="84"/>
                  </a:cxn>
                  <a:cxn ang="0">
                    <a:pos x="0" y="84"/>
                  </a:cxn>
                </a:cxnLst>
                <a:rect l="0" t="0" r="r" b="b"/>
                <a:pathLst>
                  <a:path w="63" h="84">
                    <a:moveTo>
                      <a:pt x="0" y="84"/>
                    </a:moveTo>
                    <a:lnTo>
                      <a:pt x="63" y="84"/>
                    </a:lnTo>
                    <a:lnTo>
                      <a:pt x="63" y="0"/>
                    </a:lnTo>
                    <a:lnTo>
                      <a:pt x="0" y="0"/>
                    </a:lnTo>
                    <a:lnTo>
                      <a:pt x="0" y="84"/>
                    </a:lnTo>
                    <a:lnTo>
                      <a:pt x="0" y="84"/>
                    </a:lnTo>
                    <a:close/>
                  </a:path>
                </a:pathLst>
              </a:custGeom>
              <a:solidFill>
                <a:schemeClr val="accent5">
                  <a:lumMod val="10000"/>
                  <a:lumOff val="90000"/>
                </a:schemeClr>
              </a:solidFill>
              <a:ln w="9525">
                <a:noFill/>
                <a:round/>
                <a:headEnd/>
                <a:tailEnd/>
              </a:ln>
            </p:spPr>
            <p:txBody>
              <a:bodyPr/>
              <a:lstStyle/>
              <a:p>
                <a:pPr>
                  <a:defRPr/>
                </a:pPr>
                <a:endParaRPr lang="en-US">
                  <a:solidFill>
                    <a:srgbClr val="474747"/>
                  </a:solidFill>
                  <a:ea typeface="+mn-ea"/>
                </a:endParaRPr>
              </a:p>
            </p:txBody>
          </p:sp>
          <p:sp>
            <p:nvSpPr>
              <p:cNvPr id="34927" name="Freeform 10"/>
              <p:cNvSpPr>
                <a:spLocks/>
              </p:cNvSpPr>
              <p:nvPr/>
            </p:nvSpPr>
            <p:spPr bwMode="auto">
              <a:xfrm>
                <a:off x="345" y="3271"/>
                <a:ext cx="30" cy="33"/>
              </a:xfrm>
              <a:custGeom>
                <a:avLst/>
                <a:gdLst>
                  <a:gd name="T0" fmla="*/ 0 w 30"/>
                  <a:gd name="T1" fmla="*/ 33 h 33"/>
                  <a:gd name="T2" fmla="*/ 30 w 30"/>
                  <a:gd name="T3" fmla="*/ 33 h 33"/>
                  <a:gd name="T4" fmla="*/ 30 w 30"/>
                  <a:gd name="T5" fmla="*/ 0 h 33"/>
                  <a:gd name="T6" fmla="*/ 0 w 30"/>
                  <a:gd name="T7" fmla="*/ 0 h 33"/>
                  <a:gd name="T8" fmla="*/ 0 w 30"/>
                  <a:gd name="T9" fmla="*/ 33 h 33"/>
                  <a:gd name="T10" fmla="*/ 0 w 30"/>
                  <a:gd name="T11" fmla="*/ 33 h 33"/>
                  <a:gd name="T12" fmla="*/ 0 60000 65536"/>
                  <a:gd name="T13" fmla="*/ 0 60000 65536"/>
                  <a:gd name="T14" fmla="*/ 0 60000 65536"/>
                  <a:gd name="T15" fmla="*/ 0 60000 65536"/>
                  <a:gd name="T16" fmla="*/ 0 60000 65536"/>
                  <a:gd name="T17" fmla="*/ 0 60000 65536"/>
                  <a:gd name="T18" fmla="*/ 0 w 30"/>
                  <a:gd name="T19" fmla="*/ 0 h 33"/>
                  <a:gd name="T20" fmla="*/ 30 w 3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0" h="33">
                    <a:moveTo>
                      <a:pt x="0" y="33"/>
                    </a:moveTo>
                    <a:lnTo>
                      <a:pt x="30" y="33"/>
                    </a:lnTo>
                    <a:lnTo>
                      <a:pt x="30"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28" name="Freeform 11"/>
              <p:cNvSpPr>
                <a:spLocks/>
              </p:cNvSpPr>
              <p:nvPr/>
            </p:nvSpPr>
            <p:spPr bwMode="auto">
              <a:xfrm>
                <a:off x="396" y="3271"/>
                <a:ext cx="30" cy="33"/>
              </a:xfrm>
              <a:custGeom>
                <a:avLst/>
                <a:gdLst>
                  <a:gd name="T0" fmla="*/ 0 w 30"/>
                  <a:gd name="T1" fmla="*/ 33 h 33"/>
                  <a:gd name="T2" fmla="*/ 30 w 30"/>
                  <a:gd name="T3" fmla="*/ 33 h 33"/>
                  <a:gd name="T4" fmla="*/ 30 w 30"/>
                  <a:gd name="T5" fmla="*/ 0 h 33"/>
                  <a:gd name="T6" fmla="*/ 0 w 30"/>
                  <a:gd name="T7" fmla="*/ 0 h 33"/>
                  <a:gd name="T8" fmla="*/ 0 w 30"/>
                  <a:gd name="T9" fmla="*/ 33 h 33"/>
                  <a:gd name="T10" fmla="*/ 0 w 30"/>
                  <a:gd name="T11" fmla="*/ 33 h 33"/>
                  <a:gd name="T12" fmla="*/ 0 60000 65536"/>
                  <a:gd name="T13" fmla="*/ 0 60000 65536"/>
                  <a:gd name="T14" fmla="*/ 0 60000 65536"/>
                  <a:gd name="T15" fmla="*/ 0 60000 65536"/>
                  <a:gd name="T16" fmla="*/ 0 60000 65536"/>
                  <a:gd name="T17" fmla="*/ 0 60000 65536"/>
                  <a:gd name="T18" fmla="*/ 0 w 30"/>
                  <a:gd name="T19" fmla="*/ 0 h 33"/>
                  <a:gd name="T20" fmla="*/ 30 w 3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0" h="33">
                    <a:moveTo>
                      <a:pt x="0" y="33"/>
                    </a:moveTo>
                    <a:lnTo>
                      <a:pt x="30" y="33"/>
                    </a:lnTo>
                    <a:lnTo>
                      <a:pt x="30"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29" name="Freeform 12"/>
              <p:cNvSpPr>
                <a:spLocks/>
              </p:cNvSpPr>
              <p:nvPr/>
            </p:nvSpPr>
            <p:spPr bwMode="auto">
              <a:xfrm>
                <a:off x="444" y="3271"/>
                <a:ext cx="33" cy="33"/>
              </a:xfrm>
              <a:custGeom>
                <a:avLst/>
                <a:gdLst>
                  <a:gd name="T0" fmla="*/ 0 w 33"/>
                  <a:gd name="T1" fmla="*/ 33 h 33"/>
                  <a:gd name="T2" fmla="*/ 33 w 33"/>
                  <a:gd name="T3" fmla="*/ 33 h 33"/>
                  <a:gd name="T4" fmla="*/ 33 w 33"/>
                  <a:gd name="T5" fmla="*/ 0 h 33"/>
                  <a:gd name="T6" fmla="*/ 0 w 33"/>
                  <a:gd name="T7" fmla="*/ 0 h 33"/>
                  <a:gd name="T8" fmla="*/ 0 w 33"/>
                  <a:gd name="T9" fmla="*/ 33 h 33"/>
                  <a:gd name="T10" fmla="*/ 0 w 33"/>
                  <a:gd name="T11" fmla="*/ 33 h 33"/>
                  <a:gd name="T12" fmla="*/ 0 60000 65536"/>
                  <a:gd name="T13" fmla="*/ 0 60000 65536"/>
                  <a:gd name="T14" fmla="*/ 0 60000 65536"/>
                  <a:gd name="T15" fmla="*/ 0 60000 65536"/>
                  <a:gd name="T16" fmla="*/ 0 60000 65536"/>
                  <a:gd name="T17" fmla="*/ 0 60000 65536"/>
                  <a:gd name="T18" fmla="*/ 0 w 33"/>
                  <a:gd name="T19" fmla="*/ 0 h 33"/>
                  <a:gd name="T20" fmla="*/ 33 w 33"/>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3" h="33">
                    <a:moveTo>
                      <a:pt x="0" y="33"/>
                    </a:moveTo>
                    <a:lnTo>
                      <a:pt x="33" y="33"/>
                    </a:lnTo>
                    <a:lnTo>
                      <a:pt x="33"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30" name="Freeform 13"/>
              <p:cNvSpPr>
                <a:spLocks/>
              </p:cNvSpPr>
              <p:nvPr/>
            </p:nvSpPr>
            <p:spPr bwMode="auto">
              <a:xfrm>
                <a:off x="345" y="3318"/>
                <a:ext cx="30" cy="30"/>
              </a:xfrm>
              <a:custGeom>
                <a:avLst/>
                <a:gdLst>
                  <a:gd name="T0" fmla="*/ 0 w 30"/>
                  <a:gd name="T1" fmla="*/ 30 h 30"/>
                  <a:gd name="T2" fmla="*/ 30 w 30"/>
                  <a:gd name="T3" fmla="*/ 30 h 30"/>
                  <a:gd name="T4" fmla="*/ 30 w 30"/>
                  <a:gd name="T5" fmla="*/ 0 h 30"/>
                  <a:gd name="T6" fmla="*/ 0 w 30"/>
                  <a:gd name="T7" fmla="*/ 0 h 30"/>
                  <a:gd name="T8" fmla="*/ 0 w 30"/>
                  <a:gd name="T9" fmla="*/ 30 h 30"/>
                  <a:gd name="T10" fmla="*/ 0 w 30"/>
                  <a:gd name="T11" fmla="*/ 30 h 30"/>
                  <a:gd name="T12" fmla="*/ 0 60000 65536"/>
                  <a:gd name="T13" fmla="*/ 0 60000 65536"/>
                  <a:gd name="T14" fmla="*/ 0 60000 65536"/>
                  <a:gd name="T15" fmla="*/ 0 60000 65536"/>
                  <a:gd name="T16" fmla="*/ 0 60000 65536"/>
                  <a:gd name="T17" fmla="*/ 0 60000 65536"/>
                  <a:gd name="T18" fmla="*/ 0 w 30"/>
                  <a:gd name="T19" fmla="*/ 0 h 30"/>
                  <a:gd name="T20" fmla="*/ 30 w 3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0" h="30">
                    <a:moveTo>
                      <a:pt x="0" y="30"/>
                    </a:moveTo>
                    <a:lnTo>
                      <a:pt x="30" y="30"/>
                    </a:lnTo>
                    <a:lnTo>
                      <a:pt x="30"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31" name="Freeform 14"/>
              <p:cNvSpPr>
                <a:spLocks/>
              </p:cNvSpPr>
              <p:nvPr/>
            </p:nvSpPr>
            <p:spPr bwMode="auto">
              <a:xfrm>
                <a:off x="396" y="3318"/>
                <a:ext cx="30" cy="30"/>
              </a:xfrm>
              <a:custGeom>
                <a:avLst/>
                <a:gdLst>
                  <a:gd name="T0" fmla="*/ 0 w 30"/>
                  <a:gd name="T1" fmla="*/ 30 h 30"/>
                  <a:gd name="T2" fmla="*/ 30 w 30"/>
                  <a:gd name="T3" fmla="*/ 30 h 30"/>
                  <a:gd name="T4" fmla="*/ 30 w 30"/>
                  <a:gd name="T5" fmla="*/ 0 h 30"/>
                  <a:gd name="T6" fmla="*/ 0 w 30"/>
                  <a:gd name="T7" fmla="*/ 0 h 30"/>
                  <a:gd name="T8" fmla="*/ 0 w 30"/>
                  <a:gd name="T9" fmla="*/ 30 h 30"/>
                  <a:gd name="T10" fmla="*/ 0 w 30"/>
                  <a:gd name="T11" fmla="*/ 30 h 30"/>
                  <a:gd name="T12" fmla="*/ 0 60000 65536"/>
                  <a:gd name="T13" fmla="*/ 0 60000 65536"/>
                  <a:gd name="T14" fmla="*/ 0 60000 65536"/>
                  <a:gd name="T15" fmla="*/ 0 60000 65536"/>
                  <a:gd name="T16" fmla="*/ 0 60000 65536"/>
                  <a:gd name="T17" fmla="*/ 0 60000 65536"/>
                  <a:gd name="T18" fmla="*/ 0 w 30"/>
                  <a:gd name="T19" fmla="*/ 0 h 30"/>
                  <a:gd name="T20" fmla="*/ 30 w 3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0" h="30">
                    <a:moveTo>
                      <a:pt x="0" y="30"/>
                    </a:moveTo>
                    <a:lnTo>
                      <a:pt x="30" y="30"/>
                    </a:lnTo>
                    <a:lnTo>
                      <a:pt x="30"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32" name="Freeform 15"/>
              <p:cNvSpPr>
                <a:spLocks/>
              </p:cNvSpPr>
              <p:nvPr/>
            </p:nvSpPr>
            <p:spPr bwMode="auto">
              <a:xfrm>
                <a:off x="444" y="3318"/>
                <a:ext cx="33" cy="30"/>
              </a:xfrm>
              <a:custGeom>
                <a:avLst/>
                <a:gdLst>
                  <a:gd name="T0" fmla="*/ 0 w 33"/>
                  <a:gd name="T1" fmla="*/ 30 h 30"/>
                  <a:gd name="T2" fmla="*/ 33 w 33"/>
                  <a:gd name="T3" fmla="*/ 30 h 30"/>
                  <a:gd name="T4" fmla="*/ 33 w 33"/>
                  <a:gd name="T5" fmla="*/ 0 h 30"/>
                  <a:gd name="T6" fmla="*/ 0 w 33"/>
                  <a:gd name="T7" fmla="*/ 0 h 30"/>
                  <a:gd name="T8" fmla="*/ 0 w 33"/>
                  <a:gd name="T9" fmla="*/ 30 h 30"/>
                  <a:gd name="T10" fmla="*/ 0 w 33"/>
                  <a:gd name="T11" fmla="*/ 30 h 30"/>
                  <a:gd name="T12" fmla="*/ 0 60000 65536"/>
                  <a:gd name="T13" fmla="*/ 0 60000 65536"/>
                  <a:gd name="T14" fmla="*/ 0 60000 65536"/>
                  <a:gd name="T15" fmla="*/ 0 60000 65536"/>
                  <a:gd name="T16" fmla="*/ 0 60000 65536"/>
                  <a:gd name="T17" fmla="*/ 0 60000 65536"/>
                  <a:gd name="T18" fmla="*/ 0 w 33"/>
                  <a:gd name="T19" fmla="*/ 0 h 30"/>
                  <a:gd name="T20" fmla="*/ 33 w 33"/>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3" h="30">
                    <a:moveTo>
                      <a:pt x="0" y="30"/>
                    </a:moveTo>
                    <a:lnTo>
                      <a:pt x="33" y="30"/>
                    </a:lnTo>
                    <a:lnTo>
                      <a:pt x="33"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33" name="Freeform 16"/>
              <p:cNvSpPr>
                <a:spLocks/>
              </p:cNvSpPr>
              <p:nvPr/>
            </p:nvSpPr>
            <p:spPr bwMode="auto">
              <a:xfrm>
                <a:off x="345" y="3366"/>
                <a:ext cx="30" cy="29"/>
              </a:xfrm>
              <a:custGeom>
                <a:avLst/>
                <a:gdLst>
                  <a:gd name="T0" fmla="*/ 0 w 30"/>
                  <a:gd name="T1" fmla="*/ 29 h 29"/>
                  <a:gd name="T2" fmla="*/ 30 w 30"/>
                  <a:gd name="T3" fmla="*/ 29 h 29"/>
                  <a:gd name="T4" fmla="*/ 30 w 30"/>
                  <a:gd name="T5" fmla="*/ 0 h 29"/>
                  <a:gd name="T6" fmla="*/ 0 w 30"/>
                  <a:gd name="T7" fmla="*/ 0 h 29"/>
                  <a:gd name="T8" fmla="*/ 0 w 30"/>
                  <a:gd name="T9" fmla="*/ 29 h 29"/>
                  <a:gd name="T10" fmla="*/ 0 w 30"/>
                  <a:gd name="T11" fmla="*/ 29 h 29"/>
                  <a:gd name="T12" fmla="*/ 0 60000 65536"/>
                  <a:gd name="T13" fmla="*/ 0 60000 65536"/>
                  <a:gd name="T14" fmla="*/ 0 60000 65536"/>
                  <a:gd name="T15" fmla="*/ 0 60000 65536"/>
                  <a:gd name="T16" fmla="*/ 0 60000 65536"/>
                  <a:gd name="T17" fmla="*/ 0 60000 65536"/>
                  <a:gd name="T18" fmla="*/ 0 w 30"/>
                  <a:gd name="T19" fmla="*/ 0 h 29"/>
                  <a:gd name="T20" fmla="*/ 30 w 3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0" h="29">
                    <a:moveTo>
                      <a:pt x="0" y="29"/>
                    </a:moveTo>
                    <a:lnTo>
                      <a:pt x="30" y="29"/>
                    </a:lnTo>
                    <a:lnTo>
                      <a:pt x="30" y="0"/>
                    </a:lnTo>
                    <a:lnTo>
                      <a:pt x="0" y="0"/>
                    </a:lnTo>
                    <a:lnTo>
                      <a:pt x="0" y="29"/>
                    </a:lnTo>
                    <a:close/>
                  </a:path>
                </a:pathLst>
              </a:custGeom>
              <a:solidFill>
                <a:schemeClr val="bg1"/>
              </a:solidFill>
              <a:ln w="9525">
                <a:noFill/>
                <a:round/>
                <a:headEnd/>
                <a:tailEnd/>
              </a:ln>
            </p:spPr>
            <p:txBody>
              <a:bodyPr/>
              <a:lstStyle/>
              <a:p>
                <a:endParaRPr lang="zh-CN" altLang="en-US"/>
              </a:p>
            </p:txBody>
          </p:sp>
          <p:sp>
            <p:nvSpPr>
              <p:cNvPr id="34934" name="Freeform 17"/>
              <p:cNvSpPr>
                <a:spLocks/>
              </p:cNvSpPr>
              <p:nvPr/>
            </p:nvSpPr>
            <p:spPr bwMode="auto">
              <a:xfrm>
                <a:off x="396" y="3366"/>
                <a:ext cx="30" cy="29"/>
              </a:xfrm>
              <a:custGeom>
                <a:avLst/>
                <a:gdLst>
                  <a:gd name="T0" fmla="*/ 0 w 30"/>
                  <a:gd name="T1" fmla="*/ 29 h 29"/>
                  <a:gd name="T2" fmla="*/ 30 w 30"/>
                  <a:gd name="T3" fmla="*/ 29 h 29"/>
                  <a:gd name="T4" fmla="*/ 30 w 30"/>
                  <a:gd name="T5" fmla="*/ 0 h 29"/>
                  <a:gd name="T6" fmla="*/ 0 w 30"/>
                  <a:gd name="T7" fmla="*/ 0 h 29"/>
                  <a:gd name="T8" fmla="*/ 0 w 30"/>
                  <a:gd name="T9" fmla="*/ 29 h 29"/>
                  <a:gd name="T10" fmla="*/ 0 w 30"/>
                  <a:gd name="T11" fmla="*/ 29 h 29"/>
                  <a:gd name="T12" fmla="*/ 0 60000 65536"/>
                  <a:gd name="T13" fmla="*/ 0 60000 65536"/>
                  <a:gd name="T14" fmla="*/ 0 60000 65536"/>
                  <a:gd name="T15" fmla="*/ 0 60000 65536"/>
                  <a:gd name="T16" fmla="*/ 0 60000 65536"/>
                  <a:gd name="T17" fmla="*/ 0 60000 65536"/>
                  <a:gd name="T18" fmla="*/ 0 w 30"/>
                  <a:gd name="T19" fmla="*/ 0 h 29"/>
                  <a:gd name="T20" fmla="*/ 30 w 3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0" h="29">
                    <a:moveTo>
                      <a:pt x="0" y="29"/>
                    </a:moveTo>
                    <a:lnTo>
                      <a:pt x="30" y="29"/>
                    </a:lnTo>
                    <a:lnTo>
                      <a:pt x="30" y="0"/>
                    </a:lnTo>
                    <a:lnTo>
                      <a:pt x="0" y="0"/>
                    </a:lnTo>
                    <a:lnTo>
                      <a:pt x="0" y="29"/>
                    </a:lnTo>
                    <a:close/>
                  </a:path>
                </a:pathLst>
              </a:custGeom>
              <a:solidFill>
                <a:schemeClr val="bg1"/>
              </a:solidFill>
              <a:ln w="9525">
                <a:noFill/>
                <a:round/>
                <a:headEnd/>
                <a:tailEnd/>
              </a:ln>
            </p:spPr>
            <p:txBody>
              <a:bodyPr/>
              <a:lstStyle/>
              <a:p>
                <a:endParaRPr lang="zh-CN" altLang="en-US"/>
              </a:p>
            </p:txBody>
          </p:sp>
          <p:sp>
            <p:nvSpPr>
              <p:cNvPr id="34935" name="Freeform 18"/>
              <p:cNvSpPr>
                <a:spLocks/>
              </p:cNvSpPr>
              <p:nvPr/>
            </p:nvSpPr>
            <p:spPr bwMode="auto">
              <a:xfrm>
                <a:off x="444" y="3366"/>
                <a:ext cx="33" cy="29"/>
              </a:xfrm>
              <a:custGeom>
                <a:avLst/>
                <a:gdLst>
                  <a:gd name="T0" fmla="*/ 0 w 33"/>
                  <a:gd name="T1" fmla="*/ 29 h 29"/>
                  <a:gd name="T2" fmla="*/ 33 w 33"/>
                  <a:gd name="T3" fmla="*/ 29 h 29"/>
                  <a:gd name="T4" fmla="*/ 33 w 33"/>
                  <a:gd name="T5" fmla="*/ 0 h 29"/>
                  <a:gd name="T6" fmla="*/ 0 w 33"/>
                  <a:gd name="T7" fmla="*/ 0 h 29"/>
                  <a:gd name="T8" fmla="*/ 0 w 33"/>
                  <a:gd name="T9" fmla="*/ 29 h 29"/>
                  <a:gd name="T10" fmla="*/ 0 w 33"/>
                  <a:gd name="T11" fmla="*/ 29 h 29"/>
                  <a:gd name="T12" fmla="*/ 0 60000 65536"/>
                  <a:gd name="T13" fmla="*/ 0 60000 65536"/>
                  <a:gd name="T14" fmla="*/ 0 60000 65536"/>
                  <a:gd name="T15" fmla="*/ 0 60000 65536"/>
                  <a:gd name="T16" fmla="*/ 0 60000 65536"/>
                  <a:gd name="T17" fmla="*/ 0 60000 65536"/>
                  <a:gd name="T18" fmla="*/ 0 w 33"/>
                  <a:gd name="T19" fmla="*/ 0 h 29"/>
                  <a:gd name="T20" fmla="*/ 33 w 33"/>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3" h="29">
                    <a:moveTo>
                      <a:pt x="0" y="29"/>
                    </a:moveTo>
                    <a:lnTo>
                      <a:pt x="33" y="29"/>
                    </a:lnTo>
                    <a:lnTo>
                      <a:pt x="33" y="0"/>
                    </a:lnTo>
                    <a:lnTo>
                      <a:pt x="0" y="0"/>
                    </a:lnTo>
                    <a:lnTo>
                      <a:pt x="0" y="29"/>
                    </a:lnTo>
                    <a:close/>
                  </a:path>
                </a:pathLst>
              </a:custGeom>
              <a:solidFill>
                <a:schemeClr val="bg1"/>
              </a:solidFill>
              <a:ln w="9525">
                <a:noFill/>
                <a:round/>
                <a:headEnd/>
                <a:tailEnd/>
              </a:ln>
            </p:spPr>
            <p:txBody>
              <a:bodyPr/>
              <a:lstStyle/>
              <a:p>
                <a:endParaRPr lang="zh-CN" altLang="en-US"/>
              </a:p>
            </p:txBody>
          </p:sp>
          <p:sp>
            <p:nvSpPr>
              <p:cNvPr id="34936" name="Freeform 19"/>
              <p:cNvSpPr>
                <a:spLocks/>
              </p:cNvSpPr>
              <p:nvPr/>
            </p:nvSpPr>
            <p:spPr bwMode="auto">
              <a:xfrm>
                <a:off x="707" y="3271"/>
                <a:ext cx="29" cy="33"/>
              </a:xfrm>
              <a:custGeom>
                <a:avLst/>
                <a:gdLst>
                  <a:gd name="T0" fmla="*/ 0 w 29"/>
                  <a:gd name="T1" fmla="*/ 33 h 33"/>
                  <a:gd name="T2" fmla="*/ 29 w 29"/>
                  <a:gd name="T3" fmla="*/ 33 h 33"/>
                  <a:gd name="T4" fmla="*/ 29 w 29"/>
                  <a:gd name="T5" fmla="*/ 0 h 33"/>
                  <a:gd name="T6" fmla="*/ 0 w 29"/>
                  <a:gd name="T7" fmla="*/ 0 h 33"/>
                  <a:gd name="T8" fmla="*/ 0 w 29"/>
                  <a:gd name="T9" fmla="*/ 33 h 33"/>
                  <a:gd name="T10" fmla="*/ 0 w 29"/>
                  <a:gd name="T11" fmla="*/ 33 h 33"/>
                  <a:gd name="T12" fmla="*/ 0 60000 65536"/>
                  <a:gd name="T13" fmla="*/ 0 60000 65536"/>
                  <a:gd name="T14" fmla="*/ 0 60000 65536"/>
                  <a:gd name="T15" fmla="*/ 0 60000 65536"/>
                  <a:gd name="T16" fmla="*/ 0 60000 65536"/>
                  <a:gd name="T17" fmla="*/ 0 60000 65536"/>
                  <a:gd name="T18" fmla="*/ 0 w 29"/>
                  <a:gd name="T19" fmla="*/ 0 h 33"/>
                  <a:gd name="T20" fmla="*/ 29 w 29"/>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9" h="33">
                    <a:moveTo>
                      <a:pt x="0" y="33"/>
                    </a:moveTo>
                    <a:lnTo>
                      <a:pt x="29" y="33"/>
                    </a:lnTo>
                    <a:lnTo>
                      <a:pt x="29"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37" name="Freeform 20"/>
              <p:cNvSpPr>
                <a:spLocks/>
              </p:cNvSpPr>
              <p:nvPr/>
            </p:nvSpPr>
            <p:spPr bwMode="auto">
              <a:xfrm>
                <a:off x="758" y="3271"/>
                <a:ext cx="30" cy="33"/>
              </a:xfrm>
              <a:custGeom>
                <a:avLst/>
                <a:gdLst>
                  <a:gd name="T0" fmla="*/ 0 w 30"/>
                  <a:gd name="T1" fmla="*/ 33 h 33"/>
                  <a:gd name="T2" fmla="*/ 30 w 30"/>
                  <a:gd name="T3" fmla="*/ 33 h 33"/>
                  <a:gd name="T4" fmla="*/ 30 w 30"/>
                  <a:gd name="T5" fmla="*/ 0 h 33"/>
                  <a:gd name="T6" fmla="*/ 0 w 30"/>
                  <a:gd name="T7" fmla="*/ 0 h 33"/>
                  <a:gd name="T8" fmla="*/ 0 w 30"/>
                  <a:gd name="T9" fmla="*/ 33 h 33"/>
                  <a:gd name="T10" fmla="*/ 0 w 30"/>
                  <a:gd name="T11" fmla="*/ 33 h 33"/>
                  <a:gd name="T12" fmla="*/ 0 60000 65536"/>
                  <a:gd name="T13" fmla="*/ 0 60000 65536"/>
                  <a:gd name="T14" fmla="*/ 0 60000 65536"/>
                  <a:gd name="T15" fmla="*/ 0 60000 65536"/>
                  <a:gd name="T16" fmla="*/ 0 60000 65536"/>
                  <a:gd name="T17" fmla="*/ 0 60000 65536"/>
                  <a:gd name="T18" fmla="*/ 0 w 30"/>
                  <a:gd name="T19" fmla="*/ 0 h 33"/>
                  <a:gd name="T20" fmla="*/ 30 w 3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0" h="33">
                    <a:moveTo>
                      <a:pt x="0" y="33"/>
                    </a:moveTo>
                    <a:lnTo>
                      <a:pt x="30" y="33"/>
                    </a:lnTo>
                    <a:lnTo>
                      <a:pt x="30"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38" name="Freeform 21"/>
              <p:cNvSpPr>
                <a:spLocks/>
              </p:cNvSpPr>
              <p:nvPr/>
            </p:nvSpPr>
            <p:spPr bwMode="auto">
              <a:xfrm>
                <a:off x="809" y="3271"/>
                <a:ext cx="30" cy="33"/>
              </a:xfrm>
              <a:custGeom>
                <a:avLst/>
                <a:gdLst>
                  <a:gd name="T0" fmla="*/ 0 w 30"/>
                  <a:gd name="T1" fmla="*/ 33 h 33"/>
                  <a:gd name="T2" fmla="*/ 30 w 30"/>
                  <a:gd name="T3" fmla="*/ 33 h 33"/>
                  <a:gd name="T4" fmla="*/ 30 w 30"/>
                  <a:gd name="T5" fmla="*/ 0 h 33"/>
                  <a:gd name="T6" fmla="*/ 0 w 30"/>
                  <a:gd name="T7" fmla="*/ 0 h 33"/>
                  <a:gd name="T8" fmla="*/ 0 w 30"/>
                  <a:gd name="T9" fmla="*/ 33 h 33"/>
                  <a:gd name="T10" fmla="*/ 0 w 30"/>
                  <a:gd name="T11" fmla="*/ 33 h 33"/>
                  <a:gd name="T12" fmla="*/ 0 60000 65536"/>
                  <a:gd name="T13" fmla="*/ 0 60000 65536"/>
                  <a:gd name="T14" fmla="*/ 0 60000 65536"/>
                  <a:gd name="T15" fmla="*/ 0 60000 65536"/>
                  <a:gd name="T16" fmla="*/ 0 60000 65536"/>
                  <a:gd name="T17" fmla="*/ 0 60000 65536"/>
                  <a:gd name="T18" fmla="*/ 0 w 30"/>
                  <a:gd name="T19" fmla="*/ 0 h 33"/>
                  <a:gd name="T20" fmla="*/ 30 w 3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0" h="33">
                    <a:moveTo>
                      <a:pt x="0" y="33"/>
                    </a:moveTo>
                    <a:lnTo>
                      <a:pt x="30" y="33"/>
                    </a:lnTo>
                    <a:lnTo>
                      <a:pt x="30" y="0"/>
                    </a:lnTo>
                    <a:lnTo>
                      <a:pt x="0" y="0"/>
                    </a:lnTo>
                    <a:lnTo>
                      <a:pt x="0" y="33"/>
                    </a:lnTo>
                    <a:close/>
                  </a:path>
                </a:pathLst>
              </a:custGeom>
              <a:solidFill>
                <a:schemeClr val="bg1"/>
              </a:solidFill>
              <a:ln w="9525">
                <a:noFill/>
                <a:round/>
                <a:headEnd/>
                <a:tailEnd/>
              </a:ln>
            </p:spPr>
            <p:txBody>
              <a:bodyPr/>
              <a:lstStyle/>
              <a:p>
                <a:endParaRPr lang="zh-CN" altLang="en-US"/>
              </a:p>
            </p:txBody>
          </p:sp>
          <p:sp>
            <p:nvSpPr>
              <p:cNvPr id="34939" name="Freeform 22"/>
              <p:cNvSpPr>
                <a:spLocks/>
              </p:cNvSpPr>
              <p:nvPr/>
            </p:nvSpPr>
            <p:spPr bwMode="auto">
              <a:xfrm>
                <a:off x="707" y="3318"/>
                <a:ext cx="29" cy="30"/>
              </a:xfrm>
              <a:custGeom>
                <a:avLst/>
                <a:gdLst>
                  <a:gd name="T0" fmla="*/ 0 w 29"/>
                  <a:gd name="T1" fmla="*/ 30 h 30"/>
                  <a:gd name="T2" fmla="*/ 29 w 29"/>
                  <a:gd name="T3" fmla="*/ 30 h 30"/>
                  <a:gd name="T4" fmla="*/ 29 w 29"/>
                  <a:gd name="T5" fmla="*/ 0 h 30"/>
                  <a:gd name="T6" fmla="*/ 0 w 29"/>
                  <a:gd name="T7" fmla="*/ 0 h 30"/>
                  <a:gd name="T8" fmla="*/ 0 w 29"/>
                  <a:gd name="T9" fmla="*/ 30 h 30"/>
                  <a:gd name="T10" fmla="*/ 0 w 29"/>
                  <a:gd name="T11" fmla="*/ 30 h 30"/>
                  <a:gd name="T12" fmla="*/ 0 60000 65536"/>
                  <a:gd name="T13" fmla="*/ 0 60000 65536"/>
                  <a:gd name="T14" fmla="*/ 0 60000 65536"/>
                  <a:gd name="T15" fmla="*/ 0 60000 65536"/>
                  <a:gd name="T16" fmla="*/ 0 60000 65536"/>
                  <a:gd name="T17" fmla="*/ 0 60000 65536"/>
                  <a:gd name="T18" fmla="*/ 0 w 29"/>
                  <a:gd name="T19" fmla="*/ 0 h 30"/>
                  <a:gd name="T20" fmla="*/ 29 w 29"/>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29" h="30">
                    <a:moveTo>
                      <a:pt x="0" y="30"/>
                    </a:moveTo>
                    <a:lnTo>
                      <a:pt x="29" y="30"/>
                    </a:lnTo>
                    <a:lnTo>
                      <a:pt x="29"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40" name="Freeform 23"/>
              <p:cNvSpPr>
                <a:spLocks/>
              </p:cNvSpPr>
              <p:nvPr/>
            </p:nvSpPr>
            <p:spPr bwMode="auto">
              <a:xfrm>
                <a:off x="758" y="3318"/>
                <a:ext cx="30" cy="30"/>
              </a:xfrm>
              <a:custGeom>
                <a:avLst/>
                <a:gdLst>
                  <a:gd name="T0" fmla="*/ 0 w 30"/>
                  <a:gd name="T1" fmla="*/ 30 h 30"/>
                  <a:gd name="T2" fmla="*/ 30 w 30"/>
                  <a:gd name="T3" fmla="*/ 30 h 30"/>
                  <a:gd name="T4" fmla="*/ 30 w 30"/>
                  <a:gd name="T5" fmla="*/ 0 h 30"/>
                  <a:gd name="T6" fmla="*/ 0 w 30"/>
                  <a:gd name="T7" fmla="*/ 0 h 30"/>
                  <a:gd name="T8" fmla="*/ 0 w 30"/>
                  <a:gd name="T9" fmla="*/ 30 h 30"/>
                  <a:gd name="T10" fmla="*/ 0 w 30"/>
                  <a:gd name="T11" fmla="*/ 30 h 30"/>
                  <a:gd name="T12" fmla="*/ 0 60000 65536"/>
                  <a:gd name="T13" fmla="*/ 0 60000 65536"/>
                  <a:gd name="T14" fmla="*/ 0 60000 65536"/>
                  <a:gd name="T15" fmla="*/ 0 60000 65536"/>
                  <a:gd name="T16" fmla="*/ 0 60000 65536"/>
                  <a:gd name="T17" fmla="*/ 0 60000 65536"/>
                  <a:gd name="T18" fmla="*/ 0 w 30"/>
                  <a:gd name="T19" fmla="*/ 0 h 30"/>
                  <a:gd name="T20" fmla="*/ 30 w 3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0" h="30">
                    <a:moveTo>
                      <a:pt x="0" y="30"/>
                    </a:moveTo>
                    <a:lnTo>
                      <a:pt x="30" y="30"/>
                    </a:lnTo>
                    <a:lnTo>
                      <a:pt x="30"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41" name="Freeform 24"/>
              <p:cNvSpPr>
                <a:spLocks/>
              </p:cNvSpPr>
              <p:nvPr/>
            </p:nvSpPr>
            <p:spPr bwMode="auto">
              <a:xfrm>
                <a:off x="809" y="3318"/>
                <a:ext cx="30" cy="30"/>
              </a:xfrm>
              <a:custGeom>
                <a:avLst/>
                <a:gdLst>
                  <a:gd name="T0" fmla="*/ 0 w 30"/>
                  <a:gd name="T1" fmla="*/ 30 h 30"/>
                  <a:gd name="T2" fmla="*/ 30 w 30"/>
                  <a:gd name="T3" fmla="*/ 30 h 30"/>
                  <a:gd name="T4" fmla="*/ 30 w 30"/>
                  <a:gd name="T5" fmla="*/ 0 h 30"/>
                  <a:gd name="T6" fmla="*/ 0 w 30"/>
                  <a:gd name="T7" fmla="*/ 0 h 30"/>
                  <a:gd name="T8" fmla="*/ 0 w 30"/>
                  <a:gd name="T9" fmla="*/ 30 h 30"/>
                  <a:gd name="T10" fmla="*/ 0 w 30"/>
                  <a:gd name="T11" fmla="*/ 30 h 30"/>
                  <a:gd name="T12" fmla="*/ 0 60000 65536"/>
                  <a:gd name="T13" fmla="*/ 0 60000 65536"/>
                  <a:gd name="T14" fmla="*/ 0 60000 65536"/>
                  <a:gd name="T15" fmla="*/ 0 60000 65536"/>
                  <a:gd name="T16" fmla="*/ 0 60000 65536"/>
                  <a:gd name="T17" fmla="*/ 0 60000 65536"/>
                  <a:gd name="T18" fmla="*/ 0 w 30"/>
                  <a:gd name="T19" fmla="*/ 0 h 30"/>
                  <a:gd name="T20" fmla="*/ 30 w 3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0" h="30">
                    <a:moveTo>
                      <a:pt x="0" y="30"/>
                    </a:moveTo>
                    <a:lnTo>
                      <a:pt x="30" y="30"/>
                    </a:lnTo>
                    <a:lnTo>
                      <a:pt x="30" y="0"/>
                    </a:lnTo>
                    <a:lnTo>
                      <a:pt x="0" y="0"/>
                    </a:lnTo>
                    <a:lnTo>
                      <a:pt x="0" y="30"/>
                    </a:lnTo>
                    <a:close/>
                  </a:path>
                </a:pathLst>
              </a:custGeom>
              <a:solidFill>
                <a:schemeClr val="bg1"/>
              </a:solidFill>
              <a:ln w="9525">
                <a:noFill/>
                <a:round/>
                <a:headEnd/>
                <a:tailEnd/>
              </a:ln>
            </p:spPr>
            <p:txBody>
              <a:bodyPr/>
              <a:lstStyle/>
              <a:p>
                <a:endParaRPr lang="zh-CN" altLang="en-US"/>
              </a:p>
            </p:txBody>
          </p:sp>
          <p:sp>
            <p:nvSpPr>
              <p:cNvPr id="34942" name="Freeform 25"/>
              <p:cNvSpPr>
                <a:spLocks/>
              </p:cNvSpPr>
              <p:nvPr/>
            </p:nvSpPr>
            <p:spPr bwMode="auto">
              <a:xfrm>
                <a:off x="707" y="3366"/>
                <a:ext cx="29" cy="29"/>
              </a:xfrm>
              <a:custGeom>
                <a:avLst/>
                <a:gdLst>
                  <a:gd name="T0" fmla="*/ 0 w 29"/>
                  <a:gd name="T1" fmla="*/ 29 h 29"/>
                  <a:gd name="T2" fmla="*/ 29 w 29"/>
                  <a:gd name="T3" fmla="*/ 29 h 29"/>
                  <a:gd name="T4" fmla="*/ 29 w 29"/>
                  <a:gd name="T5" fmla="*/ 0 h 29"/>
                  <a:gd name="T6" fmla="*/ 0 w 29"/>
                  <a:gd name="T7" fmla="*/ 0 h 29"/>
                  <a:gd name="T8" fmla="*/ 0 w 29"/>
                  <a:gd name="T9" fmla="*/ 29 h 29"/>
                  <a:gd name="T10" fmla="*/ 0 w 29"/>
                  <a:gd name="T11" fmla="*/ 29 h 29"/>
                  <a:gd name="T12" fmla="*/ 0 60000 65536"/>
                  <a:gd name="T13" fmla="*/ 0 60000 65536"/>
                  <a:gd name="T14" fmla="*/ 0 60000 65536"/>
                  <a:gd name="T15" fmla="*/ 0 60000 65536"/>
                  <a:gd name="T16" fmla="*/ 0 60000 65536"/>
                  <a:gd name="T17" fmla="*/ 0 60000 65536"/>
                  <a:gd name="T18" fmla="*/ 0 w 29"/>
                  <a:gd name="T19" fmla="*/ 0 h 29"/>
                  <a:gd name="T20" fmla="*/ 29 w 2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29" h="29">
                    <a:moveTo>
                      <a:pt x="0" y="29"/>
                    </a:moveTo>
                    <a:lnTo>
                      <a:pt x="29" y="29"/>
                    </a:lnTo>
                    <a:lnTo>
                      <a:pt x="29" y="0"/>
                    </a:lnTo>
                    <a:lnTo>
                      <a:pt x="0" y="0"/>
                    </a:lnTo>
                    <a:lnTo>
                      <a:pt x="0" y="29"/>
                    </a:lnTo>
                    <a:close/>
                  </a:path>
                </a:pathLst>
              </a:custGeom>
              <a:solidFill>
                <a:schemeClr val="bg1"/>
              </a:solidFill>
              <a:ln w="9525">
                <a:noFill/>
                <a:round/>
                <a:headEnd/>
                <a:tailEnd/>
              </a:ln>
            </p:spPr>
            <p:txBody>
              <a:bodyPr/>
              <a:lstStyle/>
              <a:p>
                <a:endParaRPr lang="zh-CN" altLang="en-US"/>
              </a:p>
            </p:txBody>
          </p:sp>
          <p:sp>
            <p:nvSpPr>
              <p:cNvPr id="34943" name="Freeform 26"/>
              <p:cNvSpPr>
                <a:spLocks/>
              </p:cNvSpPr>
              <p:nvPr/>
            </p:nvSpPr>
            <p:spPr bwMode="auto">
              <a:xfrm>
                <a:off x="758" y="3366"/>
                <a:ext cx="30" cy="29"/>
              </a:xfrm>
              <a:custGeom>
                <a:avLst/>
                <a:gdLst>
                  <a:gd name="T0" fmla="*/ 0 w 30"/>
                  <a:gd name="T1" fmla="*/ 29 h 29"/>
                  <a:gd name="T2" fmla="*/ 30 w 30"/>
                  <a:gd name="T3" fmla="*/ 29 h 29"/>
                  <a:gd name="T4" fmla="*/ 30 w 30"/>
                  <a:gd name="T5" fmla="*/ 0 h 29"/>
                  <a:gd name="T6" fmla="*/ 0 w 30"/>
                  <a:gd name="T7" fmla="*/ 0 h 29"/>
                  <a:gd name="T8" fmla="*/ 0 w 30"/>
                  <a:gd name="T9" fmla="*/ 29 h 29"/>
                  <a:gd name="T10" fmla="*/ 0 w 30"/>
                  <a:gd name="T11" fmla="*/ 29 h 29"/>
                  <a:gd name="T12" fmla="*/ 0 60000 65536"/>
                  <a:gd name="T13" fmla="*/ 0 60000 65536"/>
                  <a:gd name="T14" fmla="*/ 0 60000 65536"/>
                  <a:gd name="T15" fmla="*/ 0 60000 65536"/>
                  <a:gd name="T16" fmla="*/ 0 60000 65536"/>
                  <a:gd name="T17" fmla="*/ 0 60000 65536"/>
                  <a:gd name="T18" fmla="*/ 0 w 30"/>
                  <a:gd name="T19" fmla="*/ 0 h 29"/>
                  <a:gd name="T20" fmla="*/ 30 w 3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0" h="29">
                    <a:moveTo>
                      <a:pt x="0" y="29"/>
                    </a:moveTo>
                    <a:lnTo>
                      <a:pt x="30" y="29"/>
                    </a:lnTo>
                    <a:lnTo>
                      <a:pt x="30" y="0"/>
                    </a:lnTo>
                    <a:lnTo>
                      <a:pt x="0" y="0"/>
                    </a:lnTo>
                    <a:lnTo>
                      <a:pt x="0" y="29"/>
                    </a:lnTo>
                    <a:close/>
                  </a:path>
                </a:pathLst>
              </a:custGeom>
              <a:solidFill>
                <a:schemeClr val="bg1"/>
              </a:solidFill>
              <a:ln w="9525">
                <a:noFill/>
                <a:round/>
                <a:headEnd/>
                <a:tailEnd/>
              </a:ln>
            </p:spPr>
            <p:txBody>
              <a:bodyPr/>
              <a:lstStyle/>
              <a:p>
                <a:endParaRPr lang="zh-CN" altLang="en-US"/>
              </a:p>
            </p:txBody>
          </p:sp>
          <p:sp>
            <p:nvSpPr>
              <p:cNvPr id="34944" name="Freeform 27"/>
              <p:cNvSpPr>
                <a:spLocks/>
              </p:cNvSpPr>
              <p:nvPr/>
            </p:nvSpPr>
            <p:spPr bwMode="auto">
              <a:xfrm>
                <a:off x="809" y="3366"/>
                <a:ext cx="30" cy="29"/>
              </a:xfrm>
              <a:custGeom>
                <a:avLst/>
                <a:gdLst>
                  <a:gd name="T0" fmla="*/ 0 w 30"/>
                  <a:gd name="T1" fmla="*/ 29 h 29"/>
                  <a:gd name="T2" fmla="*/ 30 w 30"/>
                  <a:gd name="T3" fmla="*/ 29 h 29"/>
                  <a:gd name="T4" fmla="*/ 30 w 30"/>
                  <a:gd name="T5" fmla="*/ 0 h 29"/>
                  <a:gd name="T6" fmla="*/ 0 w 30"/>
                  <a:gd name="T7" fmla="*/ 0 h 29"/>
                  <a:gd name="T8" fmla="*/ 0 w 30"/>
                  <a:gd name="T9" fmla="*/ 29 h 29"/>
                  <a:gd name="T10" fmla="*/ 0 w 30"/>
                  <a:gd name="T11" fmla="*/ 29 h 29"/>
                  <a:gd name="T12" fmla="*/ 0 60000 65536"/>
                  <a:gd name="T13" fmla="*/ 0 60000 65536"/>
                  <a:gd name="T14" fmla="*/ 0 60000 65536"/>
                  <a:gd name="T15" fmla="*/ 0 60000 65536"/>
                  <a:gd name="T16" fmla="*/ 0 60000 65536"/>
                  <a:gd name="T17" fmla="*/ 0 60000 65536"/>
                  <a:gd name="T18" fmla="*/ 0 w 30"/>
                  <a:gd name="T19" fmla="*/ 0 h 29"/>
                  <a:gd name="T20" fmla="*/ 30 w 3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30" h="29">
                    <a:moveTo>
                      <a:pt x="0" y="29"/>
                    </a:moveTo>
                    <a:lnTo>
                      <a:pt x="30" y="29"/>
                    </a:lnTo>
                    <a:lnTo>
                      <a:pt x="30" y="0"/>
                    </a:lnTo>
                    <a:lnTo>
                      <a:pt x="0" y="0"/>
                    </a:lnTo>
                    <a:lnTo>
                      <a:pt x="0" y="29"/>
                    </a:lnTo>
                    <a:close/>
                  </a:path>
                </a:pathLst>
              </a:custGeom>
              <a:solidFill>
                <a:schemeClr val="bg1"/>
              </a:solidFill>
              <a:ln w="9525">
                <a:noFill/>
                <a:round/>
                <a:headEnd/>
                <a:tailEnd/>
              </a:ln>
            </p:spPr>
            <p:txBody>
              <a:bodyPr/>
              <a:lstStyle/>
              <a:p>
                <a:endParaRPr lang="zh-CN" altLang="en-US"/>
              </a:p>
            </p:txBody>
          </p:sp>
          <p:sp>
            <p:nvSpPr>
              <p:cNvPr id="270" name="Freeform 28"/>
              <p:cNvSpPr>
                <a:spLocks/>
              </p:cNvSpPr>
              <p:nvPr/>
            </p:nvSpPr>
            <p:spPr bwMode="auto">
              <a:xfrm>
                <a:off x="528" y="3158"/>
                <a:ext cx="128" cy="128"/>
              </a:xfrm>
              <a:custGeom>
                <a:avLst/>
                <a:gdLst/>
                <a:ahLst/>
                <a:cxnLst>
                  <a:cxn ang="0">
                    <a:pos x="128" y="44"/>
                  </a:cxn>
                  <a:cxn ang="0">
                    <a:pos x="84" y="44"/>
                  </a:cxn>
                  <a:cxn ang="0">
                    <a:pos x="84" y="0"/>
                  </a:cxn>
                  <a:cxn ang="0">
                    <a:pos x="44" y="0"/>
                  </a:cxn>
                  <a:cxn ang="0">
                    <a:pos x="44" y="44"/>
                  </a:cxn>
                  <a:cxn ang="0">
                    <a:pos x="0" y="44"/>
                  </a:cxn>
                  <a:cxn ang="0">
                    <a:pos x="0" y="84"/>
                  </a:cxn>
                  <a:cxn ang="0">
                    <a:pos x="44" y="84"/>
                  </a:cxn>
                  <a:cxn ang="0">
                    <a:pos x="44" y="128"/>
                  </a:cxn>
                  <a:cxn ang="0">
                    <a:pos x="84" y="128"/>
                  </a:cxn>
                  <a:cxn ang="0">
                    <a:pos x="84" y="84"/>
                  </a:cxn>
                  <a:cxn ang="0">
                    <a:pos x="128" y="84"/>
                  </a:cxn>
                  <a:cxn ang="0">
                    <a:pos x="128" y="44"/>
                  </a:cxn>
                  <a:cxn ang="0">
                    <a:pos x="128" y="44"/>
                  </a:cxn>
                </a:cxnLst>
                <a:rect l="0" t="0" r="r" b="b"/>
                <a:pathLst>
                  <a:path w="128" h="128">
                    <a:moveTo>
                      <a:pt x="128" y="44"/>
                    </a:moveTo>
                    <a:lnTo>
                      <a:pt x="84" y="44"/>
                    </a:lnTo>
                    <a:lnTo>
                      <a:pt x="84" y="0"/>
                    </a:lnTo>
                    <a:lnTo>
                      <a:pt x="44" y="0"/>
                    </a:lnTo>
                    <a:lnTo>
                      <a:pt x="44" y="44"/>
                    </a:lnTo>
                    <a:lnTo>
                      <a:pt x="0" y="44"/>
                    </a:lnTo>
                    <a:lnTo>
                      <a:pt x="0" y="84"/>
                    </a:lnTo>
                    <a:lnTo>
                      <a:pt x="44" y="84"/>
                    </a:lnTo>
                    <a:lnTo>
                      <a:pt x="44" y="128"/>
                    </a:lnTo>
                    <a:lnTo>
                      <a:pt x="84" y="128"/>
                    </a:lnTo>
                    <a:lnTo>
                      <a:pt x="84" y="84"/>
                    </a:lnTo>
                    <a:lnTo>
                      <a:pt x="128" y="84"/>
                    </a:lnTo>
                    <a:lnTo>
                      <a:pt x="128" y="44"/>
                    </a:lnTo>
                    <a:lnTo>
                      <a:pt x="128" y="44"/>
                    </a:lnTo>
                    <a:close/>
                  </a:path>
                </a:pathLst>
              </a:custGeom>
              <a:solidFill>
                <a:schemeClr val="accent3"/>
              </a:solidFill>
              <a:ln w="9525">
                <a:noFill/>
                <a:round/>
                <a:headEnd/>
                <a:tailEnd/>
              </a:ln>
            </p:spPr>
            <p:txBody>
              <a:bodyPr/>
              <a:lstStyle/>
              <a:p>
                <a:pPr>
                  <a:defRPr/>
                </a:pPr>
                <a:endParaRPr lang="en-US">
                  <a:solidFill>
                    <a:srgbClr val="474747"/>
                  </a:solidFill>
                  <a:ea typeface="+mn-ea"/>
                </a:endParaRPr>
              </a:p>
            </p:txBody>
          </p:sp>
          <p:sp>
            <p:nvSpPr>
              <p:cNvPr id="34946" name="Freeform 29"/>
              <p:cNvSpPr>
                <a:spLocks/>
              </p:cNvSpPr>
              <p:nvPr/>
            </p:nvSpPr>
            <p:spPr bwMode="auto">
              <a:xfrm>
                <a:off x="484" y="3121"/>
                <a:ext cx="216" cy="18"/>
              </a:xfrm>
              <a:custGeom>
                <a:avLst/>
                <a:gdLst>
                  <a:gd name="T0" fmla="*/ 0 w 216"/>
                  <a:gd name="T1" fmla="*/ 18 h 18"/>
                  <a:gd name="T2" fmla="*/ 216 w 216"/>
                  <a:gd name="T3" fmla="*/ 18 h 18"/>
                  <a:gd name="T4" fmla="*/ 216 w 216"/>
                  <a:gd name="T5" fmla="*/ 0 h 18"/>
                  <a:gd name="T6" fmla="*/ 0 w 216"/>
                  <a:gd name="T7" fmla="*/ 0 h 18"/>
                  <a:gd name="T8" fmla="*/ 0 w 216"/>
                  <a:gd name="T9" fmla="*/ 18 h 18"/>
                  <a:gd name="T10" fmla="*/ 0 w 216"/>
                  <a:gd name="T11" fmla="*/ 18 h 18"/>
                  <a:gd name="T12" fmla="*/ 0 60000 65536"/>
                  <a:gd name="T13" fmla="*/ 0 60000 65536"/>
                  <a:gd name="T14" fmla="*/ 0 60000 65536"/>
                  <a:gd name="T15" fmla="*/ 0 60000 65536"/>
                  <a:gd name="T16" fmla="*/ 0 60000 65536"/>
                  <a:gd name="T17" fmla="*/ 0 60000 65536"/>
                  <a:gd name="T18" fmla="*/ 0 w 216"/>
                  <a:gd name="T19" fmla="*/ 0 h 18"/>
                  <a:gd name="T20" fmla="*/ 216 w 21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16" h="18">
                    <a:moveTo>
                      <a:pt x="0" y="18"/>
                    </a:moveTo>
                    <a:lnTo>
                      <a:pt x="216" y="18"/>
                    </a:lnTo>
                    <a:lnTo>
                      <a:pt x="216" y="0"/>
                    </a:lnTo>
                    <a:lnTo>
                      <a:pt x="0" y="0"/>
                    </a:lnTo>
                    <a:lnTo>
                      <a:pt x="0" y="18"/>
                    </a:lnTo>
                    <a:close/>
                  </a:path>
                </a:pathLst>
              </a:custGeom>
              <a:solidFill>
                <a:schemeClr val="accent1"/>
              </a:solidFill>
              <a:ln w="9525">
                <a:noFill/>
                <a:round/>
                <a:headEnd/>
                <a:tailEnd/>
              </a:ln>
            </p:spPr>
            <p:txBody>
              <a:bodyPr/>
              <a:lstStyle/>
              <a:p>
                <a:endParaRPr lang="zh-CN" altLang="en-US"/>
              </a:p>
            </p:txBody>
          </p:sp>
          <p:sp>
            <p:nvSpPr>
              <p:cNvPr id="34947" name="Freeform 30"/>
              <p:cNvSpPr>
                <a:spLocks/>
              </p:cNvSpPr>
              <p:nvPr/>
            </p:nvSpPr>
            <p:spPr bwMode="auto">
              <a:xfrm>
                <a:off x="301" y="3227"/>
                <a:ext cx="205" cy="22"/>
              </a:xfrm>
              <a:custGeom>
                <a:avLst/>
                <a:gdLst>
                  <a:gd name="T0" fmla="*/ 0 w 205"/>
                  <a:gd name="T1" fmla="*/ 22 h 22"/>
                  <a:gd name="T2" fmla="*/ 205 w 205"/>
                  <a:gd name="T3" fmla="*/ 22 h 22"/>
                  <a:gd name="T4" fmla="*/ 205 w 205"/>
                  <a:gd name="T5" fmla="*/ 0 h 22"/>
                  <a:gd name="T6" fmla="*/ 0 w 205"/>
                  <a:gd name="T7" fmla="*/ 0 h 22"/>
                  <a:gd name="T8" fmla="*/ 0 w 205"/>
                  <a:gd name="T9" fmla="*/ 22 h 22"/>
                  <a:gd name="T10" fmla="*/ 0 w 205"/>
                  <a:gd name="T11" fmla="*/ 22 h 22"/>
                  <a:gd name="T12" fmla="*/ 0 60000 65536"/>
                  <a:gd name="T13" fmla="*/ 0 60000 65536"/>
                  <a:gd name="T14" fmla="*/ 0 60000 65536"/>
                  <a:gd name="T15" fmla="*/ 0 60000 65536"/>
                  <a:gd name="T16" fmla="*/ 0 60000 65536"/>
                  <a:gd name="T17" fmla="*/ 0 60000 65536"/>
                  <a:gd name="T18" fmla="*/ 0 w 205"/>
                  <a:gd name="T19" fmla="*/ 0 h 22"/>
                  <a:gd name="T20" fmla="*/ 205 w 205"/>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05" h="22">
                    <a:moveTo>
                      <a:pt x="0" y="22"/>
                    </a:moveTo>
                    <a:lnTo>
                      <a:pt x="205" y="22"/>
                    </a:lnTo>
                    <a:lnTo>
                      <a:pt x="205" y="0"/>
                    </a:lnTo>
                    <a:lnTo>
                      <a:pt x="0" y="0"/>
                    </a:lnTo>
                    <a:lnTo>
                      <a:pt x="0" y="22"/>
                    </a:lnTo>
                    <a:close/>
                  </a:path>
                </a:pathLst>
              </a:custGeom>
              <a:solidFill>
                <a:schemeClr val="accent1"/>
              </a:solidFill>
              <a:ln w="9525">
                <a:noFill/>
                <a:round/>
                <a:headEnd/>
                <a:tailEnd/>
              </a:ln>
            </p:spPr>
            <p:txBody>
              <a:bodyPr/>
              <a:lstStyle/>
              <a:p>
                <a:endParaRPr lang="zh-CN" altLang="en-US"/>
              </a:p>
            </p:txBody>
          </p:sp>
          <p:sp>
            <p:nvSpPr>
              <p:cNvPr id="34948" name="Freeform 31"/>
              <p:cNvSpPr>
                <a:spLocks/>
              </p:cNvSpPr>
              <p:nvPr/>
            </p:nvSpPr>
            <p:spPr bwMode="auto">
              <a:xfrm>
                <a:off x="517" y="3315"/>
                <a:ext cx="150" cy="22"/>
              </a:xfrm>
              <a:custGeom>
                <a:avLst/>
                <a:gdLst>
                  <a:gd name="T0" fmla="*/ 0 w 150"/>
                  <a:gd name="T1" fmla="*/ 22 h 22"/>
                  <a:gd name="T2" fmla="*/ 150 w 150"/>
                  <a:gd name="T3" fmla="*/ 22 h 22"/>
                  <a:gd name="T4" fmla="*/ 150 w 150"/>
                  <a:gd name="T5" fmla="*/ 0 h 22"/>
                  <a:gd name="T6" fmla="*/ 0 w 150"/>
                  <a:gd name="T7" fmla="*/ 0 h 22"/>
                  <a:gd name="T8" fmla="*/ 0 w 150"/>
                  <a:gd name="T9" fmla="*/ 22 h 22"/>
                  <a:gd name="T10" fmla="*/ 0 w 150"/>
                  <a:gd name="T11" fmla="*/ 22 h 22"/>
                  <a:gd name="T12" fmla="*/ 0 60000 65536"/>
                  <a:gd name="T13" fmla="*/ 0 60000 65536"/>
                  <a:gd name="T14" fmla="*/ 0 60000 65536"/>
                  <a:gd name="T15" fmla="*/ 0 60000 65536"/>
                  <a:gd name="T16" fmla="*/ 0 60000 65536"/>
                  <a:gd name="T17" fmla="*/ 0 60000 65536"/>
                  <a:gd name="T18" fmla="*/ 0 w 150"/>
                  <a:gd name="T19" fmla="*/ 0 h 22"/>
                  <a:gd name="T20" fmla="*/ 150 w 15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50" h="22">
                    <a:moveTo>
                      <a:pt x="0" y="22"/>
                    </a:moveTo>
                    <a:lnTo>
                      <a:pt x="150" y="22"/>
                    </a:lnTo>
                    <a:lnTo>
                      <a:pt x="150" y="0"/>
                    </a:lnTo>
                    <a:lnTo>
                      <a:pt x="0" y="0"/>
                    </a:lnTo>
                    <a:lnTo>
                      <a:pt x="0" y="22"/>
                    </a:lnTo>
                    <a:close/>
                  </a:path>
                </a:pathLst>
              </a:custGeom>
              <a:solidFill>
                <a:schemeClr val="bg1"/>
              </a:solidFill>
              <a:ln w="9525">
                <a:noFill/>
                <a:round/>
                <a:headEnd/>
                <a:tailEnd/>
              </a:ln>
            </p:spPr>
            <p:txBody>
              <a:bodyPr/>
              <a:lstStyle/>
              <a:p>
                <a:endParaRPr lang="zh-CN" altLang="en-US"/>
              </a:p>
            </p:txBody>
          </p:sp>
          <p:sp>
            <p:nvSpPr>
              <p:cNvPr id="34949" name="Freeform 32"/>
              <p:cNvSpPr>
                <a:spLocks/>
              </p:cNvSpPr>
              <p:nvPr/>
            </p:nvSpPr>
            <p:spPr bwMode="auto">
              <a:xfrm>
                <a:off x="678" y="3227"/>
                <a:ext cx="205" cy="22"/>
              </a:xfrm>
              <a:custGeom>
                <a:avLst/>
                <a:gdLst>
                  <a:gd name="T0" fmla="*/ 0 w 205"/>
                  <a:gd name="T1" fmla="*/ 22 h 22"/>
                  <a:gd name="T2" fmla="*/ 205 w 205"/>
                  <a:gd name="T3" fmla="*/ 22 h 22"/>
                  <a:gd name="T4" fmla="*/ 205 w 205"/>
                  <a:gd name="T5" fmla="*/ 0 h 22"/>
                  <a:gd name="T6" fmla="*/ 0 w 205"/>
                  <a:gd name="T7" fmla="*/ 0 h 22"/>
                  <a:gd name="T8" fmla="*/ 0 w 205"/>
                  <a:gd name="T9" fmla="*/ 22 h 22"/>
                  <a:gd name="T10" fmla="*/ 0 w 205"/>
                  <a:gd name="T11" fmla="*/ 22 h 22"/>
                  <a:gd name="T12" fmla="*/ 0 60000 65536"/>
                  <a:gd name="T13" fmla="*/ 0 60000 65536"/>
                  <a:gd name="T14" fmla="*/ 0 60000 65536"/>
                  <a:gd name="T15" fmla="*/ 0 60000 65536"/>
                  <a:gd name="T16" fmla="*/ 0 60000 65536"/>
                  <a:gd name="T17" fmla="*/ 0 60000 65536"/>
                  <a:gd name="T18" fmla="*/ 0 w 205"/>
                  <a:gd name="T19" fmla="*/ 0 h 22"/>
                  <a:gd name="T20" fmla="*/ 205 w 205"/>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05" h="22">
                    <a:moveTo>
                      <a:pt x="0" y="22"/>
                    </a:moveTo>
                    <a:lnTo>
                      <a:pt x="205" y="22"/>
                    </a:lnTo>
                    <a:lnTo>
                      <a:pt x="205" y="0"/>
                    </a:lnTo>
                    <a:lnTo>
                      <a:pt x="0" y="0"/>
                    </a:lnTo>
                    <a:lnTo>
                      <a:pt x="0" y="22"/>
                    </a:lnTo>
                    <a:close/>
                  </a:path>
                </a:pathLst>
              </a:custGeom>
              <a:solidFill>
                <a:schemeClr val="accent1"/>
              </a:solidFill>
              <a:ln w="9525">
                <a:noFill/>
                <a:round/>
                <a:headEnd/>
                <a:tailEnd/>
              </a:ln>
            </p:spPr>
            <p:txBody>
              <a:bodyPr/>
              <a:lstStyle/>
              <a:p>
                <a:endParaRPr lang="zh-CN" altLang="en-US"/>
              </a:p>
            </p:txBody>
          </p:sp>
        </p:grpSp>
      </p:grpSp>
      <p:grpSp>
        <p:nvGrpSpPr>
          <p:cNvPr id="34825" name="Group 80"/>
          <p:cNvGrpSpPr>
            <a:grpSpLocks noChangeAspect="1"/>
          </p:cNvGrpSpPr>
          <p:nvPr/>
        </p:nvGrpSpPr>
        <p:grpSpPr bwMode="auto">
          <a:xfrm>
            <a:off x="6275388" y="4059238"/>
            <a:ext cx="784225" cy="641350"/>
            <a:chOff x="2691" y="3577"/>
            <a:chExt cx="369" cy="351"/>
          </a:xfrm>
        </p:grpSpPr>
        <p:sp>
          <p:nvSpPr>
            <p:cNvPr id="34910" name="AutoShape 79"/>
            <p:cNvSpPr>
              <a:spLocks noChangeAspect="1" noChangeArrowheads="1" noTextEdit="1"/>
            </p:cNvSpPr>
            <p:nvPr/>
          </p:nvSpPr>
          <p:spPr bwMode="auto">
            <a:xfrm>
              <a:off x="2691" y="3577"/>
              <a:ext cx="369" cy="351"/>
            </a:xfrm>
            <a:prstGeom prst="rect">
              <a:avLst/>
            </a:prstGeom>
            <a:noFill/>
            <a:ln w="9525">
              <a:noFill/>
              <a:miter lim="800000"/>
              <a:headEnd/>
              <a:tailEnd/>
            </a:ln>
          </p:spPr>
          <p:txBody>
            <a:bodyPr/>
            <a:lstStyle/>
            <a:p>
              <a:endParaRPr lang="zh-CN" altLang="en-US"/>
            </a:p>
          </p:txBody>
        </p:sp>
        <p:sp>
          <p:nvSpPr>
            <p:cNvPr id="34911" name="Freeform 81"/>
            <p:cNvSpPr>
              <a:spLocks/>
            </p:cNvSpPr>
            <p:nvPr/>
          </p:nvSpPr>
          <p:spPr bwMode="auto">
            <a:xfrm>
              <a:off x="2730" y="3694"/>
              <a:ext cx="41" cy="187"/>
            </a:xfrm>
            <a:custGeom>
              <a:avLst/>
              <a:gdLst>
                <a:gd name="T0" fmla="*/ 84 w 20"/>
                <a:gd name="T1" fmla="*/ 372 h 91"/>
                <a:gd name="T2" fmla="*/ 72 w 20"/>
                <a:gd name="T3" fmla="*/ 384 h 91"/>
                <a:gd name="T4" fmla="*/ 12 w 20"/>
                <a:gd name="T5" fmla="*/ 384 h 91"/>
                <a:gd name="T6" fmla="*/ 0 w 20"/>
                <a:gd name="T7" fmla="*/ 372 h 91"/>
                <a:gd name="T8" fmla="*/ 0 w 20"/>
                <a:gd name="T9" fmla="*/ 12 h 91"/>
                <a:gd name="T10" fmla="*/ 12 w 20"/>
                <a:gd name="T11" fmla="*/ 0 h 91"/>
                <a:gd name="T12" fmla="*/ 72 w 20"/>
                <a:gd name="T13" fmla="*/ 0 h 91"/>
                <a:gd name="T14" fmla="*/ 84 w 20"/>
                <a:gd name="T15" fmla="*/ 12 h 91"/>
                <a:gd name="T16" fmla="*/ 84 w 20"/>
                <a:gd name="T17" fmla="*/ 372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1"/>
                <a:gd name="T29" fmla="*/ 20 w 20"/>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1">
                  <a:moveTo>
                    <a:pt x="20" y="88"/>
                  </a:moveTo>
                  <a:cubicBezTo>
                    <a:pt x="20" y="89"/>
                    <a:pt x="19" y="91"/>
                    <a:pt x="17" y="91"/>
                  </a:cubicBezTo>
                  <a:cubicBezTo>
                    <a:pt x="3" y="91"/>
                    <a:pt x="3" y="91"/>
                    <a:pt x="3" y="91"/>
                  </a:cubicBezTo>
                  <a:cubicBezTo>
                    <a:pt x="1" y="91"/>
                    <a:pt x="0" y="89"/>
                    <a:pt x="0" y="88"/>
                  </a:cubicBezTo>
                  <a:cubicBezTo>
                    <a:pt x="0" y="3"/>
                    <a:pt x="0" y="3"/>
                    <a:pt x="0" y="3"/>
                  </a:cubicBezTo>
                  <a:cubicBezTo>
                    <a:pt x="0" y="1"/>
                    <a:pt x="1" y="0"/>
                    <a:pt x="3" y="0"/>
                  </a:cubicBezTo>
                  <a:cubicBezTo>
                    <a:pt x="17" y="0"/>
                    <a:pt x="17" y="0"/>
                    <a:pt x="17" y="0"/>
                  </a:cubicBezTo>
                  <a:cubicBezTo>
                    <a:pt x="19" y="0"/>
                    <a:pt x="20" y="1"/>
                    <a:pt x="20" y="3"/>
                  </a:cubicBezTo>
                  <a:lnTo>
                    <a:pt x="20" y="88"/>
                  </a:lnTo>
                  <a:close/>
                </a:path>
              </a:pathLst>
            </a:custGeom>
            <a:solidFill>
              <a:schemeClr val="accent1"/>
            </a:solidFill>
            <a:ln w="9525">
              <a:noFill/>
              <a:round/>
              <a:headEnd/>
              <a:tailEnd/>
            </a:ln>
          </p:spPr>
          <p:txBody>
            <a:bodyPr/>
            <a:lstStyle/>
            <a:p>
              <a:endParaRPr lang="zh-CN" altLang="en-US"/>
            </a:p>
          </p:txBody>
        </p:sp>
        <p:sp>
          <p:nvSpPr>
            <p:cNvPr id="34912" name="Freeform 82"/>
            <p:cNvSpPr>
              <a:spLocks/>
            </p:cNvSpPr>
            <p:nvPr/>
          </p:nvSpPr>
          <p:spPr bwMode="auto">
            <a:xfrm>
              <a:off x="2794" y="3694"/>
              <a:ext cx="41" cy="187"/>
            </a:xfrm>
            <a:custGeom>
              <a:avLst/>
              <a:gdLst>
                <a:gd name="T0" fmla="*/ 84 w 20"/>
                <a:gd name="T1" fmla="*/ 372 h 91"/>
                <a:gd name="T2" fmla="*/ 72 w 20"/>
                <a:gd name="T3" fmla="*/ 384 h 91"/>
                <a:gd name="T4" fmla="*/ 12 w 20"/>
                <a:gd name="T5" fmla="*/ 384 h 91"/>
                <a:gd name="T6" fmla="*/ 0 w 20"/>
                <a:gd name="T7" fmla="*/ 372 h 91"/>
                <a:gd name="T8" fmla="*/ 0 w 20"/>
                <a:gd name="T9" fmla="*/ 12 h 91"/>
                <a:gd name="T10" fmla="*/ 12 w 20"/>
                <a:gd name="T11" fmla="*/ 0 h 91"/>
                <a:gd name="T12" fmla="*/ 72 w 20"/>
                <a:gd name="T13" fmla="*/ 0 h 91"/>
                <a:gd name="T14" fmla="*/ 84 w 20"/>
                <a:gd name="T15" fmla="*/ 12 h 91"/>
                <a:gd name="T16" fmla="*/ 84 w 20"/>
                <a:gd name="T17" fmla="*/ 372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1"/>
                <a:gd name="T29" fmla="*/ 20 w 20"/>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1">
                  <a:moveTo>
                    <a:pt x="20" y="88"/>
                  </a:moveTo>
                  <a:cubicBezTo>
                    <a:pt x="20" y="89"/>
                    <a:pt x="18" y="91"/>
                    <a:pt x="17" y="91"/>
                  </a:cubicBezTo>
                  <a:cubicBezTo>
                    <a:pt x="3" y="91"/>
                    <a:pt x="3" y="91"/>
                    <a:pt x="3" y="91"/>
                  </a:cubicBezTo>
                  <a:cubicBezTo>
                    <a:pt x="1" y="91"/>
                    <a:pt x="0" y="89"/>
                    <a:pt x="0" y="88"/>
                  </a:cubicBezTo>
                  <a:cubicBezTo>
                    <a:pt x="0" y="3"/>
                    <a:pt x="0" y="3"/>
                    <a:pt x="0" y="3"/>
                  </a:cubicBezTo>
                  <a:cubicBezTo>
                    <a:pt x="0" y="1"/>
                    <a:pt x="1" y="0"/>
                    <a:pt x="3" y="0"/>
                  </a:cubicBezTo>
                  <a:cubicBezTo>
                    <a:pt x="17" y="0"/>
                    <a:pt x="17" y="0"/>
                    <a:pt x="17" y="0"/>
                  </a:cubicBezTo>
                  <a:cubicBezTo>
                    <a:pt x="18" y="0"/>
                    <a:pt x="20" y="1"/>
                    <a:pt x="20" y="3"/>
                  </a:cubicBezTo>
                  <a:lnTo>
                    <a:pt x="20" y="88"/>
                  </a:lnTo>
                  <a:close/>
                </a:path>
              </a:pathLst>
            </a:custGeom>
            <a:solidFill>
              <a:schemeClr val="accent1"/>
            </a:solidFill>
            <a:ln w="9525">
              <a:noFill/>
              <a:round/>
              <a:headEnd/>
              <a:tailEnd/>
            </a:ln>
          </p:spPr>
          <p:txBody>
            <a:bodyPr/>
            <a:lstStyle/>
            <a:p>
              <a:endParaRPr lang="zh-CN" altLang="en-US"/>
            </a:p>
          </p:txBody>
        </p:sp>
        <p:sp>
          <p:nvSpPr>
            <p:cNvPr id="34913" name="Freeform 83"/>
            <p:cNvSpPr>
              <a:spLocks/>
            </p:cNvSpPr>
            <p:nvPr/>
          </p:nvSpPr>
          <p:spPr bwMode="auto">
            <a:xfrm>
              <a:off x="2919" y="3694"/>
              <a:ext cx="41" cy="187"/>
            </a:xfrm>
            <a:custGeom>
              <a:avLst/>
              <a:gdLst>
                <a:gd name="T0" fmla="*/ 84 w 20"/>
                <a:gd name="T1" fmla="*/ 372 h 91"/>
                <a:gd name="T2" fmla="*/ 72 w 20"/>
                <a:gd name="T3" fmla="*/ 384 h 91"/>
                <a:gd name="T4" fmla="*/ 12 w 20"/>
                <a:gd name="T5" fmla="*/ 384 h 91"/>
                <a:gd name="T6" fmla="*/ 0 w 20"/>
                <a:gd name="T7" fmla="*/ 372 h 91"/>
                <a:gd name="T8" fmla="*/ 0 w 20"/>
                <a:gd name="T9" fmla="*/ 12 h 91"/>
                <a:gd name="T10" fmla="*/ 12 w 20"/>
                <a:gd name="T11" fmla="*/ 0 h 91"/>
                <a:gd name="T12" fmla="*/ 72 w 20"/>
                <a:gd name="T13" fmla="*/ 0 h 91"/>
                <a:gd name="T14" fmla="*/ 84 w 20"/>
                <a:gd name="T15" fmla="*/ 12 h 91"/>
                <a:gd name="T16" fmla="*/ 84 w 20"/>
                <a:gd name="T17" fmla="*/ 372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1"/>
                <a:gd name="T29" fmla="*/ 20 w 20"/>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1">
                  <a:moveTo>
                    <a:pt x="20" y="88"/>
                  </a:moveTo>
                  <a:cubicBezTo>
                    <a:pt x="20" y="89"/>
                    <a:pt x="18" y="91"/>
                    <a:pt x="17" y="91"/>
                  </a:cubicBezTo>
                  <a:cubicBezTo>
                    <a:pt x="3" y="91"/>
                    <a:pt x="3" y="91"/>
                    <a:pt x="3" y="91"/>
                  </a:cubicBezTo>
                  <a:cubicBezTo>
                    <a:pt x="1" y="91"/>
                    <a:pt x="0" y="89"/>
                    <a:pt x="0" y="88"/>
                  </a:cubicBezTo>
                  <a:cubicBezTo>
                    <a:pt x="0" y="3"/>
                    <a:pt x="0" y="3"/>
                    <a:pt x="0" y="3"/>
                  </a:cubicBezTo>
                  <a:cubicBezTo>
                    <a:pt x="0" y="1"/>
                    <a:pt x="1" y="0"/>
                    <a:pt x="3" y="0"/>
                  </a:cubicBezTo>
                  <a:cubicBezTo>
                    <a:pt x="17" y="0"/>
                    <a:pt x="17" y="0"/>
                    <a:pt x="17" y="0"/>
                  </a:cubicBezTo>
                  <a:cubicBezTo>
                    <a:pt x="18" y="0"/>
                    <a:pt x="20" y="1"/>
                    <a:pt x="20" y="3"/>
                  </a:cubicBezTo>
                  <a:lnTo>
                    <a:pt x="20" y="88"/>
                  </a:lnTo>
                  <a:close/>
                </a:path>
              </a:pathLst>
            </a:custGeom>
            <a:solidFill>
              <a:schemeClr val="accent1"/>
            </a:solidFill>
            <a:ln w="9525">
              <a:noFill/>
              <a:round/>
              <a:headEnd/>
              <a:tailEnd/>
            </a:ln>
          </p:spPr>
          <p:txBody>
            <a:bodyPr/>
            <a:lstStyle/>
            <a:p>
              <a:endParaRPr lang="zh-CN" altLang="en-US"/>
            </a:p>
          </p:txBody>
        </p:sp>
        <p:sp>
          <p:nvSpPr>
            <p:cNvPr id="34914" name="Freeform 84"/>
            <p:cNvSpPr>
              <a:spLocks/>
            </p:cNvSpPr>
            <p:nvPr/>
          </p:nvSpPr>
          <p:spPr bwMode="auto">
            <a:xfrm>
              <a:off x="2855" y="3694"/>
              <a:ext cx="41" cy="187"/>
            </a:xfrm>
            <a:custGeom>
              <a:avLst/>
              <a:gdLst>
                <a:gd name="T0" fmla="*/ 84 w 20"/>
                <a:gd name="T1" fmla="*/ 372 h 91"/>
                <a:gd name="T2" fmla="*/ 72 w 20"/>
                <a:gd name="T3" fmla="*/ 384 h 91"/>
                <a:gd name="T4" fmla="*/ 12 w 20"/>
                <a:gd name="T5" fmla="*/ 384 h 91"/>
                <a:gd name="T6" fmla="*/ 0 w 20"/>
                <a:gd name="T7" fmla="*/ 372 h 91"/>
                <a:gd name="T8" fmla="*/ 0 w 20"/>
                <a:gd name="T9" fmla="*/ 12 h 91"/>
                <a:gd name="T10" fmla="*/ 12 w 20"/>
                <a:gd name="T11" fmla="*/ 0 h 91"/>
                <a:gd name="T12" fmla="*/ 72 w 20"/>
                <a:gd name="T13" fmla="*/ 0 h 91"/>
                <a:gd name="T14" fmla="*/ 84 w 20"/>
                <a:gd name="T15" fmla="*/ 12 h 91"/>
                <a:gd name="T16" fmla="*/ 84 w 20"/>
                <a:gd name="T17" fmla="*/ 372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1"/>
                <a:gd name="T29" fmla="*/ 20 w 20"/>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1">
                  <a:moveTo>
                    <a:pt x="20" y="88"/>
                  </a:moveTo>
                  <a:cubicBezTo>
                    <a:pt x="20" y="89"/>
                    <a:pt x="19" y="91"/>
                    <a:pt x="17" y="91"/>
                  </a:cubicBezTo>
                  <a:cubicBezTo>
                    <a:pt x="3" y="91"/>
                    <a:pt x="3" y="91"/>
                    <a:pt x="3" y="91"/>
                  </a:cubicBezTo>
                  <a:cubicBezTo>
                    <a:pt x="1" y="91"/>
                    <a:pt x="0" y="89"/>
                    <a:pt x="0" y="88"/>
                  </a:cubicBezTo>
                  <a:cubicBezTo>
                    <a:pt x="0" y="3"/>
                    <a:pt x="0" y="3"/>
                    <a:pt x="0" y="3"/>
                  </a:cubicBezTo>
                  <a:cubicBezTo>
                    <a:pt x="0" y="1"/>
                    <a:pt x="1" y="0"/>
                    <a:pt x="3" y="0"/>
                  </a:cubicBezTo>
                  <a:cubicBezTo>
                    <a:pt x="17" y="0"/>
                    <a:pt x="17" y="0"/>
                    <a:pt x="17" y="0"/>
                  </a:cubicBezTo>
                  <a:cubicBezTo>
                    <a:pt x="19" y="0"/>
                    <a:pt x="20" y="1"/>
                    <a:pt x="20" y="3"/>
                  </a:cubicBezTo>
                  <a:lnTo>
                    <a:pt x="20" y="88"/>
                  </a:lnTo>
                  <a:close/>
                </a:path>
              </a:pathLst>
            </a:custGeom>
            <a:solidFill>
              <a:schemeClr val="accent1"/>
            </a:solidFill>
            <a:ln w="9525">
              <a:noFill/>
              <a:round/>
              <a:headEnd/>
              <a:tailEnd/>
            </a:ln>
          </p:spPr>
          <p:txBody>
            <a:bodyPr/>
            <a:lstStyle/>
            <a:p>
              <a:endParaRPr lang="zh-CN" altLang="en-US"/>
            </a:p>
          </p:txBody>
        </p:sp>
        <p:sp>
          <p:nvSpPr>
            <p:cNvPr id="34915" name="Freeform 85"/>
            <p:cNvSpPr>
              <a:spLocks/>
            </p:cNvSpPr>
            <p:nvPr/>
          </p:nvSpPr>
          <p:spPr bwMode="auto">
            <a:xfrm>
              <a:off x="2980" y="3696"/>
              <a:ext cx="41" cy="185"/>
            </a:xfrm>
            <a:custGeom>
              <a:avLst/>
              <a:gdLst>
                <a:gd name="T0" fmla="*/ 84 w 20"/>
                <a:gd name="T1" fmla="*/ 368 h 90"/>
                <a:gd name="T2" fmla="*/ 72 w 20"/>
                <a:gd name="T3" fmla="*/ 380 h 90"/>
                <a:gd name="T4" fmla="*/ 12 w 20"/>
                <a:gd name="T5" fmla="*/ 380 h 90"/>
                <a:gd name="T6" fmla="*/ 0 w 20"/>
                <a:gd name="T7" fmla="*/ 368 h 90"/>
                <a:gd name="T8" fmla="*/ 0 w 20"/>
                <a:gd name="T9" fmla="*/ 12 h 90"/>
                <a:gd name="T10" fmla="*/ 12 w 20"/>
                <a:gd name="T11" fmla="*/ 0 h 90"/>
                <a:gd name="T12" fmla="*/ 72 w 20"/>
                <a:gd name="T13" fmla="*/ 0 h 90"/>
                <a:gd name="T14" fmla="*/ 84 w 20"/>
                <a:gd name="T15" fmla="*/ 12 h 90"/>
                <a:gd name="T16" fmla="*/ 84 w 20"/>
                <a:gd name="T17" fmla="*/ 36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0"/>
                <a:gd name="T29" fmla="*/ 20 w 20"/>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0">
                  <a:moveTo>
                    <a:pt x="20" y="87"/>
                  </a:moveTo>
                  <a:cubicBezTo>
                    <a:pt x="20" y="89"/>
                    <a:pt x="19" y="90"/>
                    <a:pt x="17" y="90"/>
                  </a:cubicBezTo>
                  <a:cubicBezTo>
                    <a:pt x="3" y="90"/>
                    <a:pt x="3" y="90"/>
                    <a:pt x="3" y="90"/>
                  </a:cubicBezTo>
                  <a:cubicBezTo>
                    <a:pt x="1" y="90"/>
                    <a:pt x="0" y="89"/>
                    <a:pt x="0" y="87"/>
                  </a:cubicBezTo>
                  <a:cubicBezTo>
                    <a:pt x="0" y="3"/>
                    <a:pt x="0" y="3"/>
                    <a:pt x="0" y="3"/>
                  </a:cubicBezTo>
                  <a:cubicBezTo>
                    <a:pt x="0" y="1"/>
                    <a:pt x="1" y="0"/>
                    <a:pt x="3" y="0"/>
                  </a:cubicBezTo>
                  <a:cubicBezTo>
                    <a:pt x="17" y="0"/>
                    <a:pt x="17" y="0"/>
                    <a:pt x="17" y="0"/>
                  </a:cubicBezTo>
                  <a:cubicBezTo>
                    <a:pt x="19" y="0"/>
                    <a:pt x="20" y="1"/>
                    <a:pt x="20" y="3"/>
                  </a:cubicBezTo>
                  <a:lnTo>
                    <a:pt x="20" y="87"/>
                  </a:lnTo>
                  <a:close/>
                </a:path>
              </a:pathLst>
            </a:custGeom>
            <a:solidFill>
              <a:schemeClr val="accent1"/>
            </a:solidFill>
            <a:ln w="9525">
              <a:noFill/>
              <a:round/>
              <a:headEnd/>
              <a:tailEnd/>
            </a:ln>
          </p:spPr>
          <p:txBody>
            <a:bodyPr/>
            <a:lstStyle/>
            <a:p>
              <a:endParaRPr lang="zh-CN" altLang="en-US"/>
            </a:p>
          </p:txBody>
        </p:sp>
        <p:sp>
          <p:nvSpPr>
            <p:cNvPr id="286" name="Freeform 86"/>
            <p:cNvSpPr>
              <a:spLocks/>
            </p:cNvSpPr>
            <p:nvPr/>
          </p:nvSpPr>
          <p:spPr bwMode="auto">
            <a:xfrm>
              <a:off x="2703" y="3571"/>
              <a:ext cx="347" cy="107"/>
            </a:xfrm>
            <a:custGeom>
              <a:avLst/>
              <a:gdLst/>
              <a:ahLst/>
              <a:cxnLst>
                <a:cxn ang="0">
                  <a:pos x="67" y="6"/>
                </a:cxn>
                <a:cxn ang="0">
                  <a:pos x="102" y="6"/>
                </a:cxn>
                <a:cxn ang="0">
                  <a:pos x="159" y="41"/>
                </a:cxn>
                <a:cxn ang="0">
                  <a:pos x="156" y="52"/>
                </a:cxn>
                <a:cxn ang="0">
                  <a:pos x="105" y="52"/>
                </a:cxn>
                <a:cxn ang="0">
                  <a:pos x="64" y="52"/>
                </a:cxn>
                <a:cxn ang="0">
                  <a:pos x="12" y="52"/>
                </a:cxn>
                <a:cxn ang="0">
                  <a:pos x="9" y="41"/>
                </a:cxn>
                <a:cxn ang="0">
                  <a:pos x="67" y="6"/>
                </a:cxn>
              </a:cxnLst>
              <a:rect l="0" t="0" r="r" b="b"/>
              <a:pathLst>
                <a:path w="169" h="52">
                  <a:moveTo>
                    <a:pt x="67" y="6"/>
                  </a:moveTo>
                  <a:cubicBezTo>
                    <a:pt x="76" y="0"/>
                    <a:pt x="92" y="0"/>
                    <a:pt x="102" y="6"/>
                  </a:cubicBezTo>
                  <a:cubicBezTo>
                    <a:pt x="159" y="41"/>
                    <a:pt x="159" y="41"/>
                    <a:pt x="159" y="41"/>
                  </a:cubicBezTo>
                  <a:cubicBezTo>
                    <a:pt x="169" y="47"/>
                    <a:pt x="167" y="52"/>
                    <a:pt x="156" y="52"/>
                  </a:cubicBezTo>
                  <a:cubicBezTo>
                    <a:pt x="105" y="52"/>
                    <a:pt x="105" y="52"/>
                    <a:pt x="105" y="52"/>
                  </a:cubicBezTo>
                  <a:cubicBezTo>
                    <a:pt x="93" y="52"/>
                    <a:pt x="75" y="52"/>
                    <a:pt x="64" y="52"/>
                  </a:cubicBezTo>
                  <a:cubicBezTo>
                    <a:pt x="12" y="52"/>
                    <a:pt x="12" y="52"/>
                    <a:pt x="12" y="52"/>
                  </a:cubicBezTo>
                  <a:cubicBezTo>
                    <a:pt x="1" y="52"/>
                    <a:pt x="0" y="47"/>
                    <a:pt x="9" y="41"/>
                  </a:cubicBezTo>
                  <a:lnTo>
                    <a:pt x="67" y="6"/>
                  </a:lnTo>
                  <a:close/>
                </a:path>
              </a:pathLst>
            </a:custGeom>
            <a:solidFill>
              <a:schemeClr val="accent3"/>
            </a:solidFill>
            <a:ln w="9525">
              <a:noFill/>
              <a:round/>
              <a:headEnd/>
              <a:tailEnd/>
            </a:ln>
          </p:spPr>
          <p:txBody>
            <a:bodyPr/>
            <a:lstStyle/>
            <a:p>
              <a:pPr>
                <a:defRPr/>
              </a:pPr>
              <a:endParaRPr lang="en-US">
                <a:solidFill>
                  <a:srgbClr val="474747"/>
                </a:solidFill>
                <a:ea typeface="+mn-ea"/>
              </a:endParaRPr>
            </a:p>
          </p:txBody>
        </p:sp>
        <p:sp>
          <p:nvSpPr>
            <p:cNvPr id="287" name="Freeform 87"/>
            <p:cNvSpPr>
              <a:spLocks noEditPoints="1"/>
            </p:cNvSpPr>
            <p:nvPr/>
          </p:nvSpPr>
          <p:spPr bwMode="auto">
            <a:xfrm>
              <a:off x="2691" y="3885"/>
              <a:ext cx="369" cy="43"/>
            </a:xfrm>
            <a:custGeom>
              <a:avLst/>
              <a:gdLst/>
              <a:ahLst/>
              <a:cxnLst>
                <a:cxn ang="0">
                  <a:pos x="177" y="0"/>
                </a:cxn>
                <a:cxn ang="0">
                  <a:pos x="3" y="0"/>
                </a:cxn>
                <a:cxn ang="0">
                  <a:pos x="0" y="2"/>
                </a:cxn>
                <a:cxn ang="0">
                  <a:pos x="0" y="19"/>
                </a:cxn>
                <a:cxn ang="0">
                  <a:pos x="3" y="21"/>
                </a:cxn>
                <a:cxn ang="0">
                  <a:pos x="177" y="21"/>
                </a:cxn>
                <a:cxn ang="0">
                  <a:pos x="180" y="19"/>
                </a:cxn>
                <a:cxn ang="0">
                  <a:pos x="180" y="2"/>
                </a:cxn>
                <a:cxn ang="0">
                  <a:pos x="177" y="0"/>
                </a:cxn>
                <a:cxn ang="0">
                  <a:pos x="123" y="16"/>
                </a:cxn>
                <a:cxn ang="0">
                  <a:pos x="120" y="18"/>
                </a:cxn>
                <a:cxn ang="0">
                  <a:pos x="60" y="18"/>
                </a:cxn>
                <a:cxn ang="0">
                  <a:pos x="57" y="16"/>
                </a:cxn>
                <a:cxn ang="0">
                  <a:pos x="57" y="15"/>
                </a:cxn>
                <a:cxn ang="0">
                  <a:pos x="60" y="13"/>
                </a:cxn>
                <a:cxn ang="0">
                  <a:pos x="120" y="13"/>
                </a:cxn>
                <a:cxn ang="0">
                  <a:pos x="123" y="15"/>
                </a:cxn>
                <a:cxn ang="0">
                  <a:pos x="123" y="16"/>
                </a:cxn>
                <a:cxn ang="0">
                  <a:pos x="123" y="8"/>
                </a:cxn>
                <a:cxn ang="0">
                  <a:pos x="120" y="10"/>
                </a:cxn>
                <a:cxn ang="0">
                  <a:pos x="60" y="10"/>
                </a:cxn>
                <a:cxn ang="0">
                  <a:pos x="57" y="8"/>
                </a:cxn>
                <a:cxn ang="0">
                  <a:pos x="57" y="6"/>
                </a:cxn>
                <a:cxn ang="0">
                  <a:pos x="60" y="4"/>
                </a:cxn>
                <a:cxn ang="0">
                  <a:pos x="120" y="4"/>
                </a:cxn>
                <a:cxn ang="0">
                  <a:pos x="123" y="6"/>
                </a:cxn>
                <a:cxn ang="0">
                  <a:pos x="123" y="8"/>
                </a:cxn>
              </a:cxnLst>
              <a:rect l="0" t="0" r="r" b="b"/>
              <a:pathLst>
                <a:path w="180" h="21">
                  <a:moveTo>
                    <a:pt x="177" y="0"/>
                  </a:moveTo>
                  <a:cubicBezTo>
                    <a:pt x="3" y="0"/>
                    <a:pt x="3" y="0"/>
                    <a:pt x="3" y="0"/>
                  </a:cubicBezTo>
                  <a:cubicBezTo>
                    <a:pt x="1" y="0"/>
                    <a:pt x="0" y="1"/>
                    <a:pt x="0" y="2"/>
                  </a:cubicBezTo>
                  <a:cubicBezTo>
                    <a:pt x="0" y="19"/>
                    <a:pt x="0" y="19"/>
                    <a:pt x="0" y="19"/>
                  </a:cubicBezTo>
                  <a:cubicBezTo>
                    <a:pt x="0" y="20"/>
                    <a:pt x="1" y="21"/>
                    <a:pt x="3" y="21"/>
                  </a:cubicBezTo>
                  <a:cubicBezTo>
                    <a:pt x="177" y="21"/>
                    <a:pt x="177" y="21"/>
                    <a:pt x="177" y="21"/>
                  </a:cubicBezTo>
                  <a:cubicBezTo>
                    <a:pt x="179" y="21"/>
                    <a:pt x="180" y="20"/>
                    <a:pt x="180" y="19"/>
                  </a:cubicBezTo>
                  <a:cubicBezTo>
                    <a:pt x="180" y="2"/>
                    <a:pt x="180" y="2"/>
                    <a:pt x="180" y="2"/>
                  </a:cubicBezTo>
                  <a:cubicBezTo>
                    <a:pt x="180" y="1"/>
                    <a:pt x="179" y="0"/>
                    <a:pt x="177" y="0"/>
                  </a:cubicBezTo>
                  <a:close/>
                  <a:moveTo>
                    <a:pt x="123" y="16"/>
                  </a:moveTo>
                  <a:cubicBezTo>
                    <a:pt x="123" y="17"/>
                    <a:pt x="122" y="18"/>
                    <a:pt x="120" y="18"/>
                  </a:cubicBezTo>
                  <a:cubicBezTo>
                    <a:pt x="60" y="18"/>
                    <a:pt x="60" y="18"/>
                    <a:pt x="60" y="18"/>
                  </a:cubicBezTo>
                  <a:cubicBezTo>
                    <a:pt x="58" y="18"/>
                    <a:pt x="57" y="17"/>
                    <a:pt x="57" y="16"/>
                  </a:cubicBezTo>
                  <a:cubicBezTo>
                    <a:pt x="57" y="15"/>
                    <a:pt x="57" y="15"/>
                    <a:pt x="57" y="15"/>
                  </a:cubicBezTo>
                  <a:cubicBezTo>
                    <a:pt x="57" y="14"/>
                    <a:pt x="58" y="13"/>
                    <a:pt x="60" y="13"/>
                  </a:cubicBezTo>
                  <a:cubicBezTo>
                    <a:pt x="120" y="13"/>
                    <a:pt x="120" y="13"/>
                    <a:pt x="120" y="13"/>
                  </a:cubicBezTo>
                  <a:cubicBezTo>
                    <a:pt x="122" y="13"/>
                    <a:pt x="123" y="14"/>
                    <a:pt x="123" y="15"/>
                  </a:cubicBezTo>
                  <a:lnTo>
                    <a:pt x="123" y="16"/>
                  </a:lnTo>
                  <a:close/>
                  <a:moveTo>
                    <a:pt x="123" y="8"/>
                  </a:moveTo>
                  <a:cubicBezTo>
                    <a:pt x="123" y="9"/>
                    <a:pt x="122" y="10"/>
                    <a:pt x="120" y="10"/>
                  </a:cubicBezTo>
                  <a:cubicBezTo>
                    <a:pt x="60" y="10"/>
                    <a:pt x="60" y="10"/>
                    <a:pt x="60" y="10"/>
                  </a:cubicBezTo>
                  <a:cubicBezTo>
                    <a:pt x="58" y="10"/>
                    <a:pt x="57" y="9"/>
                    <a:pt x="57" y="8"/>
                  </a:cubicBezTo>
                  <a:cubicBezTo>
                    <a:pt x="57" y="6"/>
                    <a:pt x="57" y="6"/>
                    <a:pt x="57" y="6"/>
                  </a:cubicBezTo>
                  <a:cubicBezTo>
                    <a:pt x="57" y="5"/>
                    <a:pt x="58" y="4"/>
                    <a:pt x="60" y="4"/>
                  </a:cubicBezTo>
                  <a:cubicBezTo>
                    <a:pt x="120" y="4"/>
                    <a:pt x="120" y="4"/>
                    <a:pt x="120" y="4"/>
                  </a:cubicBezTo>
                  <a:cubicBezTo>
                    <a:pt x="122" y="4"/>
                    <a:pt x="123" y="5"/>
                    <a:pt x="123" y="6"/>
                  </a:cubicBezTo>
                  <a:lnTo>
                    <a:pt x="123" y="8"/>
                  </a:lnTo>
                  <a:close/>
                </a:path>
              </a:pathLst>
            </a:custGeom>
            <a:solidFill>
              <a:schemeClr val="tx1">
                <a:lumMod val="60000"/>
                <a:lumOff val="40000"/>
              </a:schemeClr>
            </a:solidFill>
            <a:ln w="9525">
              <a:noFill/>
              <a:round/>
              <a:headEnd/>
              <a:tailEnd/>
            </a:ln>
          </p:spPr>
          <p:txBody>
            <a:bodyPr/>
            <a:lstStyle/>
            <a:p>
              <a:pPr>
                <a:defRPr/>
              </a:pPr>
              <a:endParaRPr lang="en-US">
                <a:solidFill>
                  <a:srgbClr val="474747"/>
                </a:solidFill>
                <a:ea typeface="+mn-ea"/>
              </a:endParaRPr>
            </a:p>
          </p:txBody>
        </p:sp>
      </p:grpSp>
      <p:grpSp>
        <p:nvGrpSpPr>
          <p:cNvPr id="34826" name="Group 322"/>
          <p:cNvGrpSpPr>
            <a:grpSpLocks/>
          </p:cNvGrpSpPr>
          <p:nvPr/>
        </p:nvGrpSpPr>
        <p:grpSpPr bwMode="auto">
          <a:xfrm>
            <a:off x="6089650" y="2867025"/>
            <a:ext cx="1154113" cy="679450"/>
            <a:chOff x="6967346" y="4392613"/>
            <a:chExt cx="1153433" cy="679450"/>
          </a:xfrm>
        </p:grpSpPr>
        <p:grpSp>
          <p:nvGrpSpPr>
            <p:cNvPr id="34886" name="Group 101"/>
            <p:cNvGrpSpPr>
              <a:grpSpLocks noChangeAspect="1"/>
            </p:cNvGrpSpPr>
            <p:nvPr/>
          </p:nvGrpSpPr>
          <p:grpSpPr bwMode="auto">
            <a:xfrm>
              <a:off x="7138988" y="4392613"/>
              <a:ext cx="814387" cy="679450"/>
              <a:chOff x="4761" y="3151"/>
              <a:chExt cx="513" cy="428"/>
            </a:xfrm>
          </p:grpSpPr>
          <p:sp>
            <p:nvSpPr>
              <p:cNvPr id="34888" name="AutoShape 100"/>
              <p:cNvSpPr>
                <a:spLocks noChangeAspect="1" noChangeArrowheads="1" noTextEdit="1"/>
              </p:cNvSpPr>
              <p:nvPr/>
            </p:nvSpPr>
            <p:spPr bwMode="auto">
              <a:xfrm>
                <a:off x="4761" y="3151"/>
                <a:ext cx="513" cy="428"/>
              </a:xfrm>
              <a:prstGeom prst="rect">
                <a:avLst/>
              </a:prstGeom>
              <a:noFill/>
              <a:ln w="9525">
                <a:noFill/>
                <a:miter lim="800000"/>
                <a:headEnd/>
                <a:tailEnd/>
              </a:ln>
            </p:spPr>
            <p:txBody>
              <a:bodyPr/>
              <a:lstStyle/>
              <a:p>
                <a:endParaRPr lang="zh-CN" altLang="en-US"/>
              </a:p>
            </p:txBody>
          </p:sp>
          <p:sp>
            <p:nvSpPr>
              <p:cNvPr id="34889" name="Freeform 102"/>
              <p:cNvSpPr>
                <a:spLocks/>
              </p:cNvSpPr>
              <p:nvPr/>
            </p:nvSpPr>
            <p:spPr bwMode="auto">
              <a:xfrm>
                <a:off x="4891" y="3156"/>
                <a:ext cx="253" cy="124"/>
              </a:xfrm>
              <a:custGeom>
                <a:avLst/>
                <a:gdLst>
                  <a:gd name="T0" fmla="*/ 126 w 253"/>
                  <a:gd name="T1" fmla="*/ 0 h 124"/>
                  <a:gd name="T2" fmla="*/ 0 w 253"/>
                  <a:gd name="T3" fmla="*/ 124 h 124"/>
                  <a:gd name="T4" fmla="*/ 35 w 253"/>
                  <a:gd name="T5" fmla="*/ 124 h 124"/>
                  <a:gd name="T6" fmla="*/ 126 w 253"/>
                  <a:gd name="T7" fmla="*/ 34 h 124"/>
                  <a:gd name="T8" fmla="*/ 218 w 253"/>
                  <a:gd name="T9" fmla="*/ 124 h 124"/>
                  <a:gd name="T10" fmla="*/ 253 w 253"/>
                  <a:gd name="T11" fmla="*/ 124 h 124"/>
                  <a:gd name="T12" fmla="*/ 126 w 253"/>
                  <a:gd name="T13" fmla="*/ 0 h 124"/>
                  <a:gd name="T14" fmla="*/ 0 60000 65536"/>
                  <a:gd name="T15" fmla="*/ 0 60000 65536"/>
                  <a:gd name="T16" fmla="*/ 0 60000 65536"/>
                  <a:gd name="T17" fmla="*/ 0 60000 65536"/>
                  <a:gd name="T18" fmla="*/ 0 60000 65536"/>
                  <a:gd name="T19" fmla="*/ 0 60000 65536"/>
                  <a:gd name="T20" fmla="*/ 0 60000 65536"/>
                  <a:gd name="T21" fmla="*/ 0 w 253"/>
                  <a:gd name="T22" fmla="*/ 0 h 124"/>
                  <a:gd name="T23" fmla="*/ 253 w 253"/>
                  <a:gd name="T24" fmla="*/ 124 h 1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124">
                    <a:moveTo>
                      <a:pt x="126" y="0"/>
                    </a:moveTo>
                    <a:lnTo>
                      <a:pt x="0" y="124"/>
                    </a:lnTo>
                    <a:lnTo>
                      <a:pt x="35" y="124"/>
                    </a:lnTo>
                    <a:lnTo>
                      <a:pt x="126" y="34"/>
                    </a:lnTo>
                    <a:lnTo>
                      <a:pt x="218" y="124"/>
                    </a:lnTo>
                    <a:lnTo>
                      <a:pt x="253" y="124"/>
                    </a:lnTo>
                    <a:lnTo>
                      <a:pt x="126" y="0"/>
                    </a:lnTo>
                    <a:close/>
                  </a:path>
                </a:pathLst>
              </a:custGeom>
              <a:solidFill>
                <a:srgbClr val="FFFFFF"/>
              </a:solidFill>
              <a:ln w="9525">
                <a:noFill/>
                <a:round/>
                <a:headEnd/>
                <a:tailEnd/>
              </a:ln>
            </p:spPr>
            <p:txBody>
              <a:bodyPr/>
              <a:lstStyle/>
              <a:p>
                <a:endParaRPr lang="zh-CN" altLang="en-US"/>
              </a:p>
            </p:txBody>
          </p:sp>
          <p:sp>
            <p:nvSpPr>
              <p:cNvPr id="34890" name="Freeform 103"/>
              <p:cNvSpPr>
                <a:spLocks/>
              </p:cNvSpPr>
              <p:nvPr/>
            </p:nvSpPr>
            <p:spPr bwMode="auto">
              <a:xfrm>
                <a:off x="4891" y="3156"/>
                <a:ext cx="253" cy="124"/>
              </a:xfrm>
              <a:custGeom>
                <a:avLst/>
                <a:gdLst>
                  <a:gd name="T0" fmla="*/ 126 w 253"/>
                  <a:gd name="T1" fmla="*/ 0 h 124"/>
                  <a:gd name="T2" fmla="*/ 0 w 253"/>
                  <a:gd name="T3" fmla="*/ 124 h 124"/>
                  <a:gd name="T4" fmla="*/ 35 w 253"/>
                  <a:gd name="T5" fmla="*/ 124 h 124"/>
                  <a:gd name="T6" fmla="*/ 126 w 253"/>
                  <a:gd name="T7" fmla="*/ 34 h 124"/>
                  <a:gd name="T8" fmla="*/ 218 w 253"/>
                  <a:gd name="T9" fmla="*/ 124 h 124"/>
                  <a:gd name="T10" fmla="*/ 253 w 253"/>
                  <a:gd name="T11" fmla="*/ 124 h 124"/>
                  <a:gd name="T12" fmla="*/ 126 w 253"/>
                  <a:gd name="T13" fmla="*/ 0 h 124"/>
                  <a:gd name="T14" fmla="*/ 0 60000 65536"/>
                  <a:gd name="T15" fmla="*/ 0 60000 65536"/>
                  <a:gd name="T16" fmla="*/ 0 60000 65536"/>
                  <a:gd name="T17" fmla="*/ 0 60000 65536"/>
                  <a:gd name="T18" fmla="*/ 0 60000 65536"/>
                  <a:gd name="T19" fmla="*/ 0 60000 65536"/>
                  <a:gd name="T20" fmla="*/ 0 60000 65536"/>
                  <a:gd name="T21" fmla="*/ 0 w 253"/>
                  <a:gd name="T22" fmla="*/ 0 h 124"/>
                  <a:gd name="T23" fmla="*/ 253 w 253"/>
                  <a:gd name="T24" fmla="*/ 124 h 1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124">
                    <a:moveTo>
                      <a:pt x="126" y="0"/>
                    </a:moveTo>
                    <a:lnTo>
                      <a:pt x="0" y="124"/>
                    </a:lnTo>
                    <a:lnTo>
                      <a:pt x="35" y="124"/>
                    </a:lnTo>
                    <a:lnTo>
                      <a:pt x="126" y="34"/>
                    </a:lnTo>
                    <a:lnTo>
                      <a:pt x="218" y="124"/>
                    </a:lnTo>
                    <a:lnTo>
                      <a:pt x="253" y="124"/>
                    </a:lnTo>
                    <a:lnTo>
                      <a:pt x="126" y="0"/>
                    </a:lnTo>
                  </a:path>
                </a:pathLst>
              </a:custGeom>
              <a:noFill/>
              <a:ln w="9525">
                <a:noFill/>
                <a:round/>
                <a:headEnd/>
                <a:tailEnd/>
              </a:ln>
            </p:spPr>
            <p:txBody>
              <a:bodyPr/>
              <a:lstStyle/>
              <a:p>
                <a:endParaRPr lang="zh-CN" altLang="en-US"/>
              </a:p>
            </p:txBody>
          </p:sp>
          <p:sp>
            <p:nvSpPr>
              <p:cNvPr id="34891" name="Freeform 104"/>
              <p:cNvSpPr>
                <a:spLocks noEditPoints="1"/>
              </p:cNvSpPr>
              <p:nvPr/>
            </p:nvSpPr>
            <p:spPr bwMode="auto">
              <a:xfrm>
                <a:off x="4926" y="3201"/>
                <a:ext cx="183" cy="159"/>
              </a:xfrm>
              <a:custGeom>
                <a:avLst/>
                <a:gdLst>
                  <a:gd name="T0" fmla="*/ 21 w 788"/>
                  <a:gd name="T1" fmla="*/ 32 h 685"/>
                  <a:gd name="T2" fmla="*/ 11 w 788"/>
                  <a:gd name="T3" fmla="*/ 22 h 685"/>
                  <a:gd name="T4" fmla="*/ 21 w 788"/>
                  <a:gd name="T5" fmla="*/ 12 h 685"/>
                  <a:gd name="T6" fmla="*/ 31 w 788"/>
                  <a:gd name="T7" fmla="*/ 22 h 685"/>
                  <a:gd name="T8" fmla="*/ 21 w 788"/>
                  <a:gd name="T9" fmla="*/ 32 h 685"/>
                  <a:gd name="T10" fmla="*/ 21 w 788"/>
                  <a:gd name="T11" fmla="*/ 0 h 685"/>
                  <a:gd name="T12" fmla="*/ 0 w 788"/>
                  <a:gd name="T13" fmla="*/ 21 h 685"/>
                  <a:gd name="T14" fmla="*/ 0 w 788"/>
                  <a:gd name="T15" fmla="*/ 21 h 685"/>
                  <a:gd name="T16" fmla="*/ 0 w 788"/>
                  <a:gd name="T17" fmla="*/ 29 h 685"/>
                  <a:gd name="T18" fmla="*/ 0 w 788"/>
                  <a:gd name="T19" fmla="*/ 37 h 685"/>
                  <a:gd name="T20" fmla="*/ 42 w 788"/>
                  <a:gd name="T21" fmla="*/ 37 h 685"/>
                  <a:gd name="T22" fmla="*/ 42 w 788"/>
                  <a:gd name="T23" fmla="*/ 29 h 685"/>
                  <a:gd name="T24" fmla="*/ 42 w 788"/>
                  <a:gd name="T25" fmla="*/ 21 h 685"/>
                  <a:gd name="T26" fmla="*/ 42 w 788"/>
                  <a:gd name="T27" fmla="*/ 21 h 685"/>
                  <a:gd name="T28" fmla="*/ 21 w 788"/>
                  <a:gd name="T29" fmla="*/ 0 h 68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88"/>
                  <a:gd name="T46" fmla="*/ 0 h 685"/>
                  <a:gd name="T47" fmla="*/ 788 w 788"/>
                  <a:gd name="T48" fmla="*/ 685 h 68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88" h="685">
                    <a:moveTo>
                      <a:pt x="394" y="593"/>
                    </a:moveTo>
                    <a:cubicBezTo>
                      <a:pt x="293" y="593"/>
                      <a:pt x="212" y="511"/>
                      <a:pt x="212" y="410"/>
                    </a:cubicBezTo>
                    <a:cubicBezTo>
                      <a:pt x="212" y="310"/>
                      <a:pt x="293" y="228"/>
                      <a:pt x="394" y="228"/>
                    </a:cubicBezTo>
                    <a:cubicBezTo>
                      <a:pt x="495" y="228"/>
                      <a:pt x="576" y="310"/>
                      <a:pt x="576" y="410"/>
                    </a:cubicBezTo>
                    <a:cubicBezTo>
                      <a:pt x="576" y="511"/>
                      <a:pt x="495" y="593"/>
                      <a:pt x="394" y="593"/>
                    </a:cubicBezTo>
                    <a:moveTo>
                      <a:pt x="394" y="0"/>
                    </a:moveTo>
                    <a:cubicBezTo>
                      <a:pt x="0" y="388"/>
                      <a:pt x="0" y="388"/>
                      <a:pt x="0" y="388"/>
                    </a:cubicBezTo>
                    <a:cubicBezTo>
                      <a:pt x="3" y="388"/>
                      <a:pt x="3" y="388"/>
                      <a:pt x="3" y="388"/>
                    </a:cubicBezTo>
                    <a:cubicBezTo>
                      <a:pt x="3" y="533"/>
                      <a:pt x="3" y="533"/>
                      <a:pt x="3" y="533"/>
                    </a:cubicBezTo>
                    <a:cubicBezTo>
                      <a:pt x="3" y="685"/>
                      <a:pt x="3" y="685"/>
                      <a:pt x="3" y="685"/>
                    </a:cubicBezTo>
                    <a:cubicBezTo>
                      <a:pt x="785" y="685"/>
                      <a:pt x="785" y="685"/>
                      <a:pt x="785" y="685"/>
                    </a:cubicBezTo>
                    <a:cubicBezTo>
                      <a:pt x="785" y="533"/>
                      <a:pt x="785" y="533"/>
                      <a:pt x="785" y="533"/>
                    </a:cubicBezTo>
                    <a:cubicBezTo>
                      <a:pt x="785" y="388"/>
                      <a:pt x="785" y="388"/>
                      <a:pt x="785" y="388"/>
                    </a:cubicBezTo>
                    <a:cubicBezTo>
                      <a:pt x="788" y="388"/>
                      <a:pt x="788" y="388"/>
                      <a:pt x="788" y="388"/>
                    </a:cubicBezTo>
                    <a:cubicBezTo>
                      <a:pt x="394" y="0"/>
                      <a:pt x="394" y="0"/>
                      <a:pt x="394" y="0"/>
                    </a:cubicBezTo>
                  </a:path>
                </a:pathLst>
              </a:custGeom>
              <a:solidFill>
                <a:srgbClr val="FFFFFF"/>
              </a:solidFill>
              <a:ln w="9525">
                <a:noFill/>
                <a:round/>
                <a:headEnd/>
                <a:tailEnd/>
              </a:ln>
            </p:spPr>
            <p:txBody>
              <a:bodyPr/>
              <a:lstStyle/>
              <a:p>
                <a:endParaRPr lang="zh-CN" altLang="en-US"/>
              </a:p>
            </p:txBody>
          </p:sp>
          <p:sp>
            <p:nvSpPr>
              <p:cNvPr id="34892" name="Freeform 105"/>
              <p:cNvSpPr>
                <a:spLocks noEditPoints="1"/>
              </p:cNvSpPr>
              <p:nvPr/>
            </p:nvSpPr>
            <p:spPr bwMode="auto">
              <a:xfrm>
                <a:off x="4979" y="3258"/>
                <a:ext cx="77" cy="77"/>
              </a:xfrm>
              <a:custGeom>
                <a:avLst/>
                <a:gdLst>
                  <a:gd name="T0" fmla="*/ 9 w 330"/>
                  <a:gd name="T1" fmla="*/ 17 h 329"/>
                  <a:gd name="T2" fmla="*/ 1 w 330"/>
                  <a:gd name="T3" fmla="*/ 9 h 329"/>
                  <a:gd name="T4" fmla="*/ 9 w 330"/>
                  <a:gd name="T5" fmla="*/ 1 h 329"/>
                  <a:gd name="T6" fmla="*/ 17 w 330"/>
                  <a:gd name="T7" fmla="*/ 9 h 329"/>
                  <a:gd name="T8" fmla="*/ 9 w 330"/>
                  <a:gd name="T9" fmla="*/ 17 h 329"/>
                  <a:gd name="T10" fmla="*/ 9 w 330"/>
                  <a:gd name="T11" fmla="*/ 0 h 329"/>
                  <a:gd name="T12" fmla="*/ 0 w 330"/>
                  <a:gd name="T13" fmla="*/ 9 h 329"/>
                  <a:gd name="T14" fmla="*/ 9 w 330"/>
                  <a:gd name="T15" fmla="*/ 18 h 329"/>
                  <a:gd name="T16" fmla="*/ 18 w 330"/>
                  <a:gd name="T17" fmla="*/ 9 h 329"/>
                  <a:gd name="T18" fmla="*/ 9 w 330"/>
                  <a:gd name="T19" fmla="*/ 0 h 3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
                  <a:gd name="T31" fmla="*/ 0 h 329"/>
                  <a:gd name="T32" fmla="*/ 330 w 330"/>
                  <a:gd name="T33" fmla="*/ 329 h 3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 h="329">
                    <a:moveTo>
                      <a:pt x="165" y="312"/>
                    </a:moveTo>
                    <a:cubicBezTo>
                      <a:pt x="83" y="312"/>
                      <a:pt x="17" y="246"/>
                      <a:pt x="17" y="164"/>
                    </a:cubicBezTo>
                    <a:cubicBezTo>
                      <a:pt x="17" y="83"/>
                      <a:pt x="83" y="17"/>
                      <a:pt x="165" y="17"/>
                    </a:cubicBezTo>
                    <a:cubicBezTo>
                      <a:pt x="246" y="17"/>
                      <a:pt x="313" y="83"/>
                      <a:pt x="313" y="164"/>
                    </a:cubicBezTo>
                    <a:cubicBezTo>
                      <a:pt x="313" y="246"/>
                      <a:pt x="246" y="312"/>
                      <a:pt x="165" y="312"/>
                    </a:cubicBezTo>
                    <a:moveTo>
                      <a:pt x="165" y="0"/>
                    </a:moveTo>
                    <a:cubicBezTo>
                      <a:pt x="74" y="0"/>
                      <a:pt x="0" y="74"/>
                      <a:pt x="0" y="164"/>
                    </a:cubicBezTo>
                    <a:cubicBezTo>
                      <a:pt x="0" y="255"/>
                      <a:pt x="74" y="329"/>
                      <a:pt x="165" y="329"/>
                    </a:cubicBezTo>
                    <a:cubicBezTo>
                      <a:pt x="256" y="329"/>
                      <a:pt x="330" y="255"/>
                      <a:pt x="330" y="164"/>
                    </a:cubicBezTo>
                    <a:cubicBezTo>
                      <a:pt x="330" y="74"/>
                      <a:pt x="256" y="0"/>
                      <a:pt x="165" y="0"/>
                    </a:cubicBezTo>
                  </a:path>
                </a:pathLst>
              </a:custGeom>
              <a:solidFill>
                <a:srgbClr val="FFFFFF"/>
              </a:solidFill>
              <a:ln w="9525">
                <a:noFill/>
                <a:round/>
                <a:headEnd/>
                <a:tailEnd/>
              </a:ln>
            </p:spPr>
            <p:txBody>
              <a:bodyPr/>
              <a:lstStyle/>
              <a:p>
                <a:endParaRPr lang="zh-CN" altLang="en-US"/>
              </a:p>
            </p:txBody>
          </p:sp>
          <p:sp>
            <p:nvSpPr>
              <p:cNvPr id="34893" name="Freeform 106"/>
              <p:cNvSpPr>
                <a:spLocks/>
              </p:cNvSpPr>
              <p:nvPr/>
            </p:nvSpPr>
            <p:spPr bwMode="auto">
              <a:xfrm>
                <a:off x="5015" y="3265"/>
                <a:ext cx="23" cy="50"/>
              </a:xfrm>
              <a:custGeom>
                <a:avLst/>
                <a:gdLst>
                  <a:gd name="T0" fmla="*/ 0 w 96"/>
                  <a:gd name="T1" fmla="*/ 0 h 213"/>
                  <a:gd name="T2" fmla="*/ 0 w 96"/>
                  <a:gd name="T3" fmla="*/ 0 h 213"/>
                  <a:gd name="T4" fmla="*/ 0 w 96"/>
                  <a:gd name="T5" fmla="*/ 8 h 213"/>
                  <a:gd name="T6" fmla="*/ 0 w 96"/>
                  <a:gd name="T7" fmla="*/ 8 h 213"/>
                  <a:gd name="T8" fmla="*/ 0 w 96"/>
                  <a:gd name="T9" fmla="*/ 8 h 213"/>
                  <a:gd name="T10" fmla="*/ 5 w 96"/>
                  <a:gd name="T11" fmla="*/ 12 h 213"/>
                  <a:gd name="T12" fmla="*/ 5 w 96"/>
                  <a:gd name="T13" fmla="*/ 12 h 213"/>
                  <a:gd name="T14" fmla="*/ 5 w 96"/>
                  <a:gd name="T15" fmla="*/ 12 h 213"/>
                  <a:gd name="T16" fmla="*/ 5 w 96"/>
                  <a:gd name="T17" fmla="*/ 11 h 213"/>
                  <a:gd name="T18" fmla="*/ 1 w 96"/>
                  <a:gd name="T19" fmla="*/ 7 h 213"/>
                  <a:gd name="T20" fmla="*/ 1 w 96"/>
                  <a:gd name="T21" fmla="*/ 0 h 213"/>
                  <a:gd name="T22" fmla="*/ 0 w 96"/>
                  <a:gd name="T23" fmla="*/ 0 h 2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213"/>
                  <a:gd name="T38" fmla="*/ 96 w 96"/>
                  <a:gd name="T39" fmla="*/ 213 h 2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213">
                    <a:moveTo>
                      <a:pt x="9" y="0"/>
                    </a:moveTo>
                    <a:cubicBezTo>
                      <a:pt x="4" y="0"/>
                      <a:pt x="0" y="4"/>
                      <a:pt x="0" y="9"/>
                    </a:cubicBezTo>
                    <a:cubicBezTo>
                      <a:pt x="0" y="136"/>
                      <a:pt x="0" y="136"/>
                      <a:pt x="0" y="136"/>
                    </a:cubicBezTo>
                    <a:cubicBezTo>
                      <a:pt x="0" y="139"/>
                      <a:pt x="1" y="141"/>
                      <a:pt x="3" y="143"/>
                    </a:cubicBezTo>
                    <a:cubicBezTo>
                      <a:pt x="4" y="144"/>
                      <a:pt x="4" y="144"/>
                      <a:pt x="4" y="145"/>
                    </a:cubicBezTo>
                    <a:cubicBezTo>
                      <a:pt x="80" y="211"/>
                      <a:pt x="80" y="211"/>
                      <a:pt x="80" y="211"/>
                    </a:cubicBezTo>
                    <a:cubicBezTo>
                      <a:pt x="82" y="213"/>
                      <a:pt x="84" y="213"/>
                      <a:pt x="86" y="213"/>
                    </a:cubicBezTo>
                    <a:cubicBezTo>
                      <a:pt x="89" y="213"/>
                      <a:pt x="91" y="212"/>
                      <a:pt x="93" y="210"/>
                    </a:cubicBezTo>
                    <a:cubicBezTo>
                      <a:pt x="96" y="207"/>
                      <a:pt x="96" y="201"/>
                      <a:pt x="92" y="198"/>
                    </a:cubicBezTo>
                    <a:cubicBezTo>
                      <a:pt x="18" y="133"/>
                      <a:pt x="18" y="133"/>
                      <a:pt x="18" y="133"/>
                    </a:cubicBezTo>
                    <a:cubicBezTo>
                      <a:pt x="18" y="9"/>
                      <a:pt x="18" y="9"/>
                      <a:pt x="18" y="9"/>
                    </a:cubicBezTo>
                    <a:cubicBezTo>
                      <a:pt x="18" y="4"/>
                      <a:pt x="14" y="0"/>
                      <a:pt x="9" y="0"/>
                    </a:cubicBezTo>
                  </a:path>
                </a:pathLst>
              </a:custGeom>
              <a:solidFill>
                <a:srgbClr val="FFFFFF"/>
              </a:solidFill>
              <a:ln w="9525">
                <a:noFill/>
                <a:round/>
                <a:headEnd/>
                <a:tailEnd/>
              </a:ln>
            </p:spPr>
            <p:txBody>
              <a:bodyPr/>
              <a:lstStyle/>
              <a:p>
                <a:endParaRPr lang="zh-CN" altLang="en-US"/>
              </a:p>
            </p:txBody>
          </p:sp>
          <p:sp>
            <p:nvSpPr>
              <p:cNvPr id="34894" name="Oval 107"/>
              <p:cNvSpPr>
                <a:spLocks noChangeArrowheads="1"/>
              </p:cNvSpPr>
              <p:nvPr/>
            </p:nvSpPr>
            <p:spPr bwMode="auto">
              <a:xfrm>
                <a:off x="5043" y="3294"/>
                <a:ext cx="6" cy="6"/>
              </a:xfrm>
              <a:prstGeom prst="ellipse">
                <a:avLst/>
              </a:prstGeom>
              <a:solidFill>
                <a:srgbClr val="FFFFFF"/>
              </a:solidFill>
              <a:ln w="9525">
                <a:noFill/>
                <a:round/>
                <a:headEnd/>
                <a:tailEnd/>
              </a:ln>
            </p:spPr>
            <p:txBody>
              <a:bodyPr/>
              <a:lstStyle/>
              <a:p>
                <a:endParaRPr lang="en-US" altLang="zh-CN">
                  <a:solidFill>
                    <a:srgbClr val="474747"/>
                  </a:solidFill>
                </a:endParaRPr>
              </a:p>
            </p:txBody>
          </p:sp>
          <p:sp>
            <p:nvSpPr>
              <p:cNvPr id="34895" name="Oval 108"/>
              <p:cNvSpPr>
                <a:spLocks noChangeArrowheads="1"/>
              </p:cNvSpPr>
              <p:nvPr/>
            </p:nvSpPr>
            <p:spPr bwMode="auto">
              <a:xfrm>
                <a:off x="5015" y="3321"/>
                <a:ext cx="6" cy="6"/>
              </a:xfrm>
              <a:prstGeom prst="ellipse">
                <a:avLst/>
              </a:prstGeom>
              <a:solidFill>
                <a:srgbClr val="FFFFFF"/>
              </a:solidFill>
              <a:ln w="9525">
                <a:noFill/>
                <a:round/>
                <a:headEnd/>
                <a:tailEnd/>
              </a:ln>
            </p:spPr>
            <p:txBody>
              <a:bodyPr/>
              <a:lstStyle/>
              <a:p>
                <a:endParaRPr lang="en-US" altLang="zh-CN">
                  <a:solidFill>
                    <a:srgbClr val="474747"/>
                  </a:solidFill>
                </a:endParaRPr>
              </a:p>
            </p:txBody>
          </p:sp>
          <p:sp>
            <p:nvSpPr>
              <p:cNvPr id="34896" name="Oval 109"/>
              <p:cNvSpPr>
                <a:spLocks noChangeArrowheads="1"/>
              </p:cNvSpPr>
              <p:nvPr/>
            </p:nvSpPr>
            <p:spPr bwMode="auto">
              <a:xfrm>
                <a:off x="4986" y="3294"/>
                <a:ext cx="6" cy="6"/>
              </a:xfrm>
              <a:prstGeom prst="ellipse">
                <a:avLst/>
              </a:prstGeom>
              <a:solidFill>
                <a:srgbClr val="FFFFFF"/>
              </a:solidFill>
              <a:ln w="9525">
                <a:noFill/>
                <a:round/>
                <a:headEnd/>
                <a:tailEnd/>
              </a:ln>
            </p:spPr>
            <p:txBody>
              <a:bodyPr/>
              <a:lstStyle/>
              <a:p>
                <a:endParaRPr lang="en-US" altLang="zh-CN">
                  <a:solidFill>
                    <a:srgbClr val="474747"/>
                  </a:solidFill>
                </a:endParaRPr>
              </a:p>
            </p:txBody>
          </p:sp>
          <p:sp>
            <p:nvSpPr>
              <p:cNvPr id="34897" name="Freeform 110"/>
              <p:cNvSpPr>
                <a:spLocks/>
              </p:cNvSpPr>
              <p:nvPr/>
            </p:nvSpPr>
            <p:spPr bwMode="auto">
              <a:xfrm>
                <a:off x="5171" y="3245"/>
                <a:ext cx="99" cy="81"/>
              </a:xfrm>
              <a:custGeom>
                <a:avLst/>
                <a:gdLst>
                  <a:gd name="T0" fmla="*/ 5 w 427"/>
                  <a:gd name="T1" fmla="*/ 0 h 348"/>
                  <a:gd name="T2" fmla="*/ 0 w 427"/>
                  <a:gd name="T3" fmla="*/ 4 h 348"/>
                  <a:gd name="T4" fmla="*/ 0 w 427"/>
                  <a:gd name="T5" fmla="*/ 15 h 348"/>
                  <a:gd name="T6" fmla="*/ 5 w 427"/>
                  <a:gd name="T7" fmla="*/ 11 h 348"/>
                  <a:gd name="T8" fmla="*/ 10 w 427"/>
                  <a:gd name="T9" fmla="*/ 15 h 348"/>
                  <a:gd name="T10" fmla="*/ 17 w 427"/>
                  <a:gd name="T11" fmla="*/ 19 h 348"/>
                  <a:gd name="T12" fmla="*/ 23 w 427"/>
                  <a:gd name="T13" fmla="*/ 14 h 348"/>
                  <a:gd name="T14" fmla="*/ 21 w 427"/>
                  <a:gd name="T15" fmla="*/ 15 h 348"/>
                  <a:gd name="T16" fmla="*/ 16 w 427"/>
                  <a:gd name="T17" fmla="*/ 13 h 348"/>
                  <a:gd name="T18" fmla="*/ 22 w 427"/>
                  <a:gd name="T19" fmla="*/ 7 h 348"/>
                  <a:gd name="T20" fmla="*/ 17 w 427"/>
                  <a:gd name="T21" fmla="*/ 9 h 348"/>
                  <a:gd name="T22" fmla="*/ 10 w 427"/>
                  <a:gd name="T23" fmla="*/ 4 h 348"/>
                  <a:gd name="T24" fmla="*/ 5 w 427"/>
                  <a:gd name="T25" fmla="*/ 0 h 3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7"/>
                  <a:gd name="T40" fmla="*/ 0 h 348"/>
                  <a:gd name="T41" fmla="*/ 427 w 427"/>
                  <a:gd name="T42" fmla="*/ 348 h 3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7" h="348">
                    <a:moveTo>
                      <a:pt x="85" y="0"/>
                    </a:moveTo>
                    <a:cubicBezTo>
                      <a:pt x="58" y="0"/>
                      <a:pt x="32" y="22"/>
                      <a:pt x="0" y="76"/>
                    </a:cubicBezTo>
                    <a:cubicBezTo>
                      <a:pt x="1" y="145"/>
                      <a:pt x="1" y="214"/>
                      <a:pt x="2" y="283"/>
                    </a:cubicBezTo>
                    <a:cubicBezTo>
                      <a:pt x="34" y="229"/>
                      <a:pt x="60" y="207"/>
                      <a:pt x="86" y="207"/>
                    </a:cubicBezTo>
                    <a:cubicBezTo>
                      <a:pt x="117" y="207"/>
                      <a:pt x="149" y="238"/>
                      <a:pt x="192" y="281"/>
                    </a:cubicBezTo>
                    <a:cubicBezTo>
                      <a:pt x="232" y="322"/>
                      <a:pt x="274" y="348"/>
                      <a:pt x="315" y="348"/>
                    </a:cubicBezTo>
                    <a:cubicBezTo>
                      <a:pt x="355" y="348"/>
                      <a:pt x="393" y="324"/>
                      <a:pt x="427" y="266"/>
                    </a:cubicBezTo>
                    <a:cubicBezTo>
                      <a:pt x="418" y="273"/>
                      <a:pt x="401" y="277"/>
                      <a:pt x="383" y="277"/>
                    </a:cubicBezTo>
                    <a:cubicBezTo>
                      <a:pt x="351" y="277"/>
                      <a:pt x="314" y="266"/>
                      <a:pt x="297" y="245"/>
                    </a:cubicBezTo>
                    <a:cubicBezTo>
                      <a:pt x="319" y="234"/>
                      <a:pt x="409" y="234"/>
                      <a:pt x="403" y="123"/>
                    </a:cubicBezTo>
                    <a:cubicBezTo>
                      <a:pt x="373" y="154"/>
                      <a:pt x="348" y="167"/>
                      <a:pt x="324" y="167"/>
                    </a:cubicBezTo>
                    <a:cubicBezTo>
                      <a:pt x="280" y="167"/>
                      <a:pt x="241" y="126"/>
                      <a:pt x="191" y="75"/>
                    </a:cubicBezTo>
                    <a:cubicBezTo>
                      <a:pt x="148" y="31"/>
                      <a:pt x="116" y="0"/>
                      <a:pt x="85" y="0"/>
                    </a:cubicBezTo>
                  </a:path>
                </a:pathLst>
              </a:custGeom>
              <a:solidFill>
                <a:srgbClr val="FFFFFF"/>
              </a:solidFill>
              <a:ln w="9525">
                <a:noFill/>
                <a:round/>
                <a:headEnd/>
                <a:tailEnd/>
              </a:ln>
            </p:spPr>
            <p:txBody>
              <a:bodyPr/>
              <a:lstStyle/>
              <a:p>
                <a:endParaRPr lang="zh-CN" altLang="en-US"/>
              </a:p>
            </p:txBody>
          </p:sp>
          <p:sp>
            <p:nvSpPr>
              <p:cNvPr id="34898" name="Freeform 111"/>
              <p:cNvSpPr>
                <a:spLocks noEditPoints="1"/>
              </p:cNvSpPr>
              <p:nvPr/>
            </p:nvSpPr>
            <p:spPr bwMode="auto">
              <a:xfrm>
                <a:off x="4761" y="3247"/>
                <a:ext cx="513" cy="332"/>
              </a:xfrm>
              <a:custGeom>
                <a:avLst/>
                <a:gdLst>
                  <a:gd name="T0" fmla="*/ 7 w 2200"/>
                  <a:gd name="T1" fmla="*/ 52 h 1423"/>
                  <a:gd name="T2" fmla="*/ 17 w 2200"/>
                  <a:gd name="T3" fmla="*/ 63 h 1423"/>
                  <a:gd name="T4" fmla="*/ 21 w 2200"/>
                  <a:gd name="T5" fmla="*/ 63 h 1423"/>
                  <a:gd name="T6" fmla="*/ 31 w 2200"/>
                  <a:gd name="T7" fmla="*/ 52 h 1423"/>
                  <a:gd name="T8" fmla="*/ 21 w 2200"/>
                  <a:gd name="T9" fmla="*/ 63 h 1423"/>
                  <a:gd name="T10" fmla="*/ 35 w 2200"/>
                  <a:gd name="T11" fmla="*/ 52 h 1423"/>
                  <a:gd name="T12" fmla="*/ 45 w 2200"/>
                  <a:gd name="T13" fmla="*/ 63 h 1423"/>
                  <a:gd name="T14" fmla="*/ 75 w 2200"/>
                  <a:gd name="T15" fmla="*/ 63 h 1423"/>
                  <a:gd name="T16" fmla="*/ 84 w 2200"/>
                  <a:gd name="T17" fmla="*/ 52 h 1423"/>
                  <a:gd name="T18" fmla="*/ 75 w 2200"/>
                  <a:gd name="T19" fmla="*/ 63 h 1423"/>
                  <a:gd name="T20" fmla="*/ 88 w 2200"/>
                  <a:gd name="T21" fmla="*/ 52 h 1423"/>
                  <a:gd name="T22" fmla="*/ 99 w 2200"/>
                  <a:gd name="T23" fmla="*/ 63 h 1423"/>
                  <a:gd name="T24" fmla="*/ 103 w 2200"/>
                  <a:gd name="T25" fmla="*/ 63 h 1423"/>
                  <a:gd name="T26" fmla="*/ 112 w 2200"/>
                  <a:gd name="T27" fmla="*/ 52 h 1423"/>
                  <a:gd name="T28" fmla="*/ 103 w 2200"/>
                  <a:gd name="T29" fmla="*/ 63 h 1423"/>
                  <a:gd name="T30" fmla="*/ 7 w 2200"/>
                  <a:gd name="T31" fmla="*/ 39 h 1423"/>
                  <a:gd name="T32" fmla="*/ 17 w 2200"/>
                  <a:gd name="T33" fmla="*/ 49 h 1423"/>
                  <a:gd name="T34" fmla="*/ 21 w 2200"/>
                  <a:gd name="T35" fmla="*/ 49 h 1423"/>
                  <a:gd name="T36" fmla="*/ 31 w 2200"/>
                  <a:gd name="T37" fmla="*/ 39 h 1423"/>
                  <a:gd name="T38" fmla="*/ 21 w 2200"/>
                  <a:gd name="T39" fmla="*/ 49 h 1423"/>
                  <a:gd name="T40" fmla="*/ 35 w 2200"/>
                  <a:gd name="T41" fmla="*/ 39 h 1423"/>
                  <a:gd name="T42" fmla="*/ 45 w 2200"/>
                  <a:gd name="T43" fmla="*/ 49 h 1423"/>
                  <a:gd name="T44" fmla="*/ 75 w 2200"/>
                  <a:gd name="T45" fmla="*/ 49 h 1423"/>
                  <a:gd name="T46" fmla="*/ 84 w 2200"/>
                  <a:gd name="T47" fmla="*/ 39 h 1423"/>
                  <a:gd name="T48" fmla="*/ 75 w 2200"/>
                  <a:gd name="T49" fmla="*/ 49 h 1423"/>
                  <a:gd name="T50" fmla="*/ 88 w 2200"/>
                  <a:gd name="T51" fmla="*/ 39 h 1423"/>
                  <a:gd name="T52" fmla="*/ 99 w 2200"/>
                  <a:gd name="T53" fmla="*/ 49 h 1423"/>
                  <a:gd name="T54" fmla="*/ 103 w 2200"/>
                  <a:gd name="T55" fmla="*/ 49 h 1423"/>
                  <a:gd name="T56" fmla="*/ 112 w 2200"/>
                  <a:gd name="T57" fmla="*/ 39 h 1423"/>
                  <a:gd name="T58" fmla="*/ 103 w 2200"/>
                  <a:gd name="T59" fmla="*/ 49 h 1423"/>
                  <a:gd name="T60" fmla="*/ 94 w 2200"/>
                  <a:gd name="T61" fmla="*/ 0 h 1423"/>
                  <a:gd name="T62" fmla="*/ 94 w 2200"/>
                  <a:gd name="T63" fmla="*/ 2 h 1423"/>
                  <a:gd name="T64" fmla="*/ 94 w 2200"/>
                  <a:gd name="T65" fmla="*/ 27 h 1423"/>
                  <a:gd name="T66" fmla="*/ 0 w 2200"/>
                  <a:gd name="T67" fmla="*/ 77 h 1423"/>
                  <a:gd name="T68" fmla="*/ 53 w 2200"/>
                  <a:gd name="T69" fmla="*/ 55 h 1423"/>
                  <a:gd name="T70" fmla="*/ 67 w 2200"/>
                  <a:gd name="T71" fmla="*/ 77 h 1423"/>
                  <a:gd name="T72" fmla="*/ 120 w 2200"/>
                  <a:gd name="T73" fmla="*/ 27 h 1423"/>
                  <a:gd name="T74" fmla="*/ 95 w 2200"/>
                  <a:gd name="T75" fmla="*/ 2 h 1423"/>
                  <a:gd name="T76" fmla="*/ 95 w 2200"/>
                  <a:gd name="T77" fmla="*/ 2 h 1423"/>
                  <a:gd name="T78" fmla="*/ 94 w 2200"/>
                  <a:gd name="T79" fmla="*/ 0 h 14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200"/>
                  <a:gd name="T121" fmla="*/ 0 h 1423"/>
                  <a:gd name="T122" fmla="*/ 2200 w 2200"/>
                  <a:gd name="T123" fmla="*/ 1423 h 14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200" h="1423">
                    <a:moveTo>
                      <a:pt x="136" y="1150"/>
                    </a:moveTo>
                    <a:cubicBezTo>
                      <a:pt x="136" y="965"/>
                      <a:pt x="136" y="965"/>
                      <a:pt x="136" y="965"/>
                    </a:cubicBezTo>
                    <a:cubicBezTo>
                      <a:pt x="315" y="965"/>
                      <a:pt x="315" y="965"/>
                      <a:pt x="315" y="965"/>
                    </a:cubicBezTo>
                    <a:cubicBezTo>
                      <a:pt x="315" y="1150"/>
                      <a:pt x="315" y="1150"/>
                      <a:pt x="315" y="1150"/>
                    </a:cubicBezTo>
                    <a:cubicBezTo>
                      <a:pt x="136" y="1150"/>
                      <a:pt x="136" y="1150"/>
                      <a:pt x="136" y="1150"/>
                    </a:cubicBezTo>
                    <a:moveTo>
                      <a:pt x="383" y="1150"/>
                    </a:moveTo>
                    <a:cubicBezTo>
                      <a:pt x="383" y="965"/>
                      <a:pt x="383" y="965"/>
                      <a:pt x="383" y="965"/>
                    </a:cubicBezTo>
                    <a:cubicBezTo>
                      <a:pt x="579" y="965"/>
                      <a:pt x="579" y="965"/>
                      <a:pt x="579" y="965"/>
                    </a:cubicBezTo>
                    <a:cubicBezTo>
                      <a:pt x="579" y="1150"/>
                      <a:pt x="579" y="1150"/>
                      <a:pt x="579" y="1150"/>
                    </a:cubicBezTo>
                    <a:cubicBezTo>
                      <a:pt x="383" y="1150"/>
                      <a:pt x="383" y="1150"/>
                      <a:pt x="383" y="1150"/>
                    </a:cubicBezTo>
                    <a:moveTo>
                      <a:pt x="647" y="1150"/>
                    </a:moveTo>
                    <a:cubicBezTo>
                      <a:pt x="647" y="965"/>
                      <a:pt x="647" y="965"/>
                      <a:pt x="647" y="965"/>
                    </a:cubicBezTo>
                    <a:cubicBezTo>
                      <a:pt x="826" y="965"/>
                      <a:pt x="826" y="965"/>
                      <a:pt x="826" y="965"/>
                    </a:cubicBezTo>
                    <a:cubicBezTo>
                      <a:pt x="826" y="1150"/>
                      <a:pt x="826" y="1150"/>
                      <a:pt x="826" y="1150"/>
                    </a:cubicBezTo>
                    <a:cubicBezTo>
                      <a:pt x="647" y="1150"/>
                      <a:pt x="647" y="1150"/>
                      <a:pt x="647" y="1150"/>
                    </a:cubicBezTo>
                    <a:moveTo>
                      <a:pt x="1374" y="1150"/>
                    </a:moveTo>
                    <a:cubicBezTo>
                      <a:pt x="1374" y="965"/>
                      <a:pt x="1374" y="965"/>
                      <a:pt x="1374" y="965"/>
                    </a:cubicBezTo>
                    <a:cubicBezTo>
                      <a:pt x="1553" y="965"/>
                      <a:pt x="1553" y="965"/>
                      <a:pt x="1553" y="965"/>
                    </a:cubicBezTo>
                    <a:cubicBezTo>
                      <a:pt x="1553" y="1150"/>
                      <a:pt x="1553" y="1150"/>
                      <a:pt x="1553" y="1150"/>
                    </a:cubicBezTo>
                    <a:cubicBezTo>
                      <a:pt x="1374" y="1150"/>
                      <a:pt x="1374" y="1150"/>
                      <a:pt x="1374" y="1150"/>
                    </a:cubicBezTo>
                    <a:moveTo>
                      <a:pt x="1621" y="1150"/>
                    </a:moveTo>
                    <a:cubicBezTo>
                      <a:pt x="1621" y="965"/>
                      <a:pt x="1621" y="965"/>
                      <a:pt x="1621" y="965"/>
                    </a:cubicBezTo>
                    <a:cubicBezTo>
                      <a:pt x="1817" y="965"/>
                      <a:pt x="1817" y="965"/>
                      <a:pt x="1817" y="965"/>
                    </a:cubicBezTo>
                    <a:cubicBezTo>
                      <a:pt x="1817" y="1150"/>
                      <a:pt x="1817" y="1150"/>
                      <a:pt x="1817" y="1150"/>
                    </a:cubicBezTo>
                    <a:cubicBezTo>
                      <a:pt x="1621" y="1150"/>
                      <a:pt x="1621" y="1150"/>
                      <a:pt x="1621" y="1150"/>
                    </a:cubicBezTo>
                    <a:moveTo>
                      <a:pt x="1885" y="1150"/>
                    </a:moveTo>
                    <a:cubicBezTo>
                      <a:pt x="1885" y="965"/>
                      <a:pt x="1885" y="965"/>
                      <a:pt x="1885" y="965"/>
                    </a:cubicBezTo>
                    <a:cubicBezTo>
                      <a:pt x="2064" y="965"/>
                      <a:pt x="2064" y="965"/>
                      <a:pt x="2064" y="965"/>
                    </a:cubicBezTo>
                    <a:cubicBezTo>
                      <a:pt x="2064" y="1150"/>
                      <a:pt x="2064" y="1150"/>
                      <a:pt x="2064" y="1150"/>
                    </a:cubicBezTo>
                    <a:cubicBezTo>
                      <a:pt x="1885" y="1150"/>
                      <a:pt x="1885" y="1150"/>
                      <a:pt x="1885" y="1150"/>
                    </a:cubicBezTo>
                    <a:moveTo>
                      <a:pt x="136" y="898"/>
                    </a:moveTo>
                    <a:cubicBezTo>
                      <a:pt x="136" y="713"/>
                      <a:pt x="136" y="713"/>
                      <a:pt x="136" y="713"/>
                    </a:cubicBezTo>
                    <a:cubicBezTo>
                      <a:pt x="315" y="713"/>
                      <a:pt x="315" y="713"/>
                      <a:pt x="315" y="713"/>
                    </a:cubicBezTo>
                    <a:cubicBezTo>
                      <a:pt x="315" y="898"/>
                      <a:pt x="315" y="898"/>
                      <a:pt x="315" y="898"/>
                    </a:cubicBezTo>
                    <a:cubicBezTo>
                      <a:pt x="136" y="898"/>
                      <a:pt x="136" y="898"/>
                      <a:pt x="136" y="898"/>
                    </a:cubicBezTo>
                    <a:moveTo>
                      <a:pt x="383" y="898"/>
                    </a:moveTo>
                    <a:cubicBezTo>
                      <a:pt x="383" y="713"/>
                      <a:pt x="383" y="713"/>
                      <a:pt x="383" y="713"/>
                    </a:cubicBezTo>
                    <a:cubicBezTo>
                      <a:pt x="579" y="713"/>
                      <a:pt x="579" y="713"/>
                      <a:pt x="579" y="713"/>
                    </a:cubicBezTo>
                    <a:cubicBezTo>
                      <a:pt x="579" y="898"/>
                      <a:pt x="579" y="898"/>
                      <a:pt x="579" y="898"/>
                    </a:cubicBezTo>
                    <a:cubicBezTo>
                      <a:pt x="383" y="898"/>
                      <a:pt x="383" y="898"/>
                      <a:pt x="383" y="898"/>
                    </a:cubicBezTo>
                    <a:moveTo>
                      <a:pt x="647" y="898"/>
                    </a:moveTo>
                    <a:cubicBezTo>
                      <a:pt x="647" y="713"/>
                      <a:pt x="647" y="713"/>
                      <a:pt x="647" y="713"/>
                    </a:cubicBezTo>
                    <a:cubicBezTo>
                      <a:pt x="826" y="713"/>
                      <a:pt x="826" y="713"/>
                      <a:pt x="826" y="713"/>
                    </a:cubicBezTo>
                    <a:cubicBezTo>
                      <a:pt x="826" y="898"/>
                      <a:pt x="826" y="898"/>
                      <a:pt x="826" y="898"/>
                    </a:cubicBezTo>
                    <a:cubicBezTo>
                      <a:pt x="647" y="898"/>
                      <a:pt x="647" y="898"/>
                      <a:pt x="647" y="898"/>
                    </a:cubicBezTo>
                    <a:moveTo>
                      <a:pt x="1374" y="898"/>
                    </a:moveTo>
                    <a:cubicBezTo>
                      <a:pt x="1374" y="713"/>
                      <a:pt x="1374" y="713"/>
                      <a:pt x="1374" y="713"/>
                    </a:cubicBezTo>
                    <a:cubicBezTo>
                      <a:pt x="1553" y="713"/>
                      <a:pt x="1553" y="713"/>
                      <a:pt x="1553" y="713"/>
                    </a:cubicBezTo>
                    <a:cubicBezTo>
                      <a:pt x="1553" y="898"/>
                      <a:pt x="1553" y="898"/>
                      <a:pt x="1553" y="898"/>
                    </a:cubicBezTo>
                    <a:cubicBezTo>
                      <a:pt x="1374" y="898"/>
                      <a:pt x="1374" y="898"/>
                      <a:pt x="1374" y="898"/>
                    </a:cubicBezTo>
                    <a:moveTo>
                      <a:pt x="1621" y="898"/>
                    </a:moveTo>
                    <a:cubicBezTo>
                      <a:pt x="1621" y="713"/>
                      <a:pt x="1621" y="713"/>
                      <a:pt x="1621" y="713"/>
                    </a:cubicBezTo>
                    <a:cubicBezTo>
                      <a:pt x="1817" y="713"/>
                      <a:pt x="1817" y="713"/>
                      <a:pt x="1817" y="713"/>
                    </a:cubicBezTo>
                    <a:cubicBezTo>
                      <a:pt x="1817" y="898"/>
                      <a:pt x="1817" y="898"/>
                      <a:pt x="1817" y="898"/>
                    </a:cubicBezTo>
                    <a:cubicBezTo>
                      <a:pt x="1621" y="898"/>
                      <a:pt x="1621" y="898"/>
                      <a:pt x="1621" y="898"/>
                    </a:cubicBezTo>
                    <a:moveTo>
                      <a:pt x="1885" y="898"/>
                    </a:moveTo>
                    <a:cubicBezTo>
                      <a:pt x="1885" y="713"/>
                      <a:pt x="1885" y="713"/>
                      <a:pt x="1885" y="713"/>
                    </a:cubicBezTo>
                    <a:cubicBezTo>
                      <a:pt x="2064" y="713"/>
                      <a:pt x="2064" y="713"/>
                      <a:pt x="2064" y="713"/>
                    </a:cubicBezTo>
                    <a:cubicBezTo>
                      <a:pt x="2064" y="898"/>
                      <a:pt x="2064" y="898"/>
                      <a:pt x="2064" y="898"/>
                    </a:cubicBezTo>
                    <a:cubicBezTo>
                      <a:pt x="1885" y="898"/>
                      <a:pt x="1885" y="898"/>
                      <a:pt x="1885" y="898"/>
                    </a:cubicBezTo>
                    <a:moveTo>
                      <a:pt x="1736" y="0"/>
                    </a:moveTo>
                    <a:cubicBezTo>
                      <a:pt x="1730" y="0"/>
                      <a:pt x="1723" y="3"/>
                      <a:pt x="1719" y="10"/>
                    </a:cubicBezTo>
                    <a:cubicBezTo>
                      <a:pt x="1714" y="19"/>
                      <a:pt x="1717" y="31"/>
                      <a:pt x="1727" y="36"/>
                    </a:cubicBezTo>
                    <a:cubicBezTo>
                      <a:pt x="1727" y="36"/>
                      <a:pt x="1728" y="36"/>
                      <a:pt x="1728" y="36"/>
                    </a:cubicBezTo>
                    <a:cubicBezTo>
                      <a:pt x="1728" y="36"/>
                      <a:pt x="1728" y="36"/>
                      <a:pt x="1728" y="36"/>
                    </a:cubicBezTo>
                    <a:cubicBezTo>
                      <a:pt x="1731" y="503"/>
                      <a:pt x="1731" y="503"/>
                      <a:pt x="1731" y="503"/>
                    </a:cubicBezTo>
                    <a:cubicBezTo>
                      <a:pt x="0" y="503"/>
                      <a:pt x="0" y="503"/>
                      <a:pt x="0" y="503"/>
                    </a:cubicBezTo>
                    <a:cubicBezTo>
                      <a:pt x="0" y="1423"/>
                      <a:pt x="0" y="1423"/>
                      <a:pt x="0" y="1423"/>
                    </a:cubicBezTo>
                    <a:cubicBezTo>
                      <a:pt x="969" y="1423"/>
                      <a:pt x="969" y="1423"/>
                      <a:pt x="969" y="1423"/>
                    </a:cubicBezTo>
                    <a:cubicBezTo>
                      <a:pt x="969" y="1015"/>
                      <a:pt x="969" y="1015"/>
                      <a:pt x="969" y="1015"/>
                    </a:cubicBezTo>
                    <a:cubicBezTo>
                      <a:pt x="1231" y="1015"/>
                      <a:pt x="1231" y="1015"/>
                      <a:pt x="1231" y="1015"/>
                    </a:cubicBezTo>
                    <a:cubicBezTo>
                      <a:pt x="1231" y="1423"/>
                      <a:pt x="1231" y="1423"/>
                      <a:pt x="1231" y="1423"/>
                    </a:cubicBezTo>
                    <a:cubicBezTo>
                      <a:pt x="2200" y="1423"/>
                      <a:pt x="2200" y="1423"/>
                      <a:pt x="2200" y="1423"/>
                    </a:cubicBezTo>
                    <a:cubicBezTo>
                      <a:pt x="2200" y="503"/>
                      <a:pt x="2200" y="503"/>
                      <a:pt x="2200" y="503"/>
                    </a:cubicBezTo>
                    <a:cubicBezTo>
                      <a:pt x="1749" y="503"/>
                      <a:pt x="1749" y="503"/>
                      <a:pt x="1749" y="503"/>
                    </a:cubicBezTo>
                    <a:cubicBezTo>
                      <a:pt x="1745" y="36"/>
                      <a:pt x="1745" y="36"/>
                      <a:pt x="1745" y="36"/>
                    </a:cubicBezTo>
                    <a:cubicBezTo>
                      <a:pt x="1744" y="36"/>
                      <a:pt x="1744" y="36"/>
                      <a:pt x="1744" y="36"/>
                    </a:cubicBezTo>
                    <a:cubicBezTo>
                      <a:pt x="1748" y="35"/>
                      <a:pt x="1751" y="32"/>
                      <a:pt x="1753" y="29"/>
                    </a:cubicBezTo>
                    <a:cubicBezTo>
                      <a:pt x="1758" y="19"/>
                      <a:pt x="1755" y="8"/>
                      <a:pt x="1746" y="2"/>
                    </a:cubicBezTo>
                    <a:cubicBezTo>
                      <a:pt x="1743" y="1"/>
                      <a:pt x="1739" y="0"/>
                      <a:pt x="1736" y="0"/>
                    </a:cubicBezTo>
                  </a:path>
                </a:pathLst>
              </a:custGeom>
              <a:solidFill>
                <a:srgbClr val="FFFFFF"/>
              </a:solidFill>
              <a:ln w="9525">
                <a:noFill/>
                <a:round/>
                <a:headEnd/>
                <a:tailEnd/>
              </a:ln>
            </p:spPr>
            <p:txBody>
              <a:bodyPr/>
              <a:lstStyle/>
              <a:p>
                <a:endParaRPr lang="zh-CN" altLang="en-US"/>
              </a:p>
            </p:txBody>
          </p:sp>
          <p:sp>
            <p:nvSpPr>
              <p:cNvPr id="34899" name="Freeform 112"/>
              <p:cNvSpPr>
                <a:spLocks noEditPoints="1"/>
              </p:cNvSpPr>
              <p:nvPr/>
            </p:nvSpPr>
            <p:spPr bwMode="auto">
              <a:xfrm>
                <a:off x="4761" y="3359"/>
                <a:ext cx="513" cy="215"/>
              </a:xfrm>
              <a:custGeom>
                <a:avLst/>
                <a:gdLst>
                  <a:gd name="T0" fmla="*/ 0 w 513"/>
                  <a:gd name="T1" fmla="*/ 215 h 215"/>
                  <a:gd name="T2" fmla="*/ 226 w 513"/>
                  <a:gd name="T3" fmla="*/ 120 h 215"/>
                  <a:gd name="T4" fmla="*/ 287 w 513"/>
                  <a:gd name="T5" fmla="*/ 215 h 215"/>
                  <a:gd name="T6" fmla="*/ 513 w 513"/>
                  <a:gd name="T7" fmla="*/ 0 h 215"/>
                  <a:gd name="T8" fmla="*/ 74 w 513"/>
                  <a:gd name="T9" fmla="*/ 151 h 215"/>
                  <a:gd name="T10" fmla="*/ 32 w 513"/>
                  <a:gd name="T11" fmla="*/ 108 h 215"/>
                  <a:gd name="T12" fmla="*/ 74 w 513"/>
                  <a:gd name="T13" fmla="*/ 151 h 215"/>
                  <a:gd name="T14" fmla="*/ 32 w 513"/>
                  <a:gd name="T15" fmla="*/ 93 h 215"/>
                  <a:gd name="T16" fmla="*/ 74 w 513"/>
                  <a:gd name="T17" fmla="*/ 49 h 215"/>
                  <a:gd name="T18" fmla="*/ 135 w 513"/>
                  <a:gd name="T19" fmla="*/ 151 h 215"/>
                  <a:gd name="T20" fmla="*/ 89 w 513"/>
                  <a:gd name="T21" fmla="*/ 108 h 215"/>
                  <a:gd name="T22" fmla="*/ 135 w 513"/>
                  <a:gd name="T23" fmla="*/ 151 h 215"/>
                  <a:gd name="T24" fmla="*/ 89 w 513"/>
                  <a:gd name="T25" fmla="*/ 93 h 215"/>
                  <a:gd name="T26" fmla="*/ 135 w 513"/>
                  <a:gd name="T27" fmla="*/ 49 h 215"/>
                  <a:gd name="T28" fmla="*/ 193 w 513"/>
                  <a:gd name="T29" fmla="*/ 151 h 215"/>
                  <a:gd name="T30" fmla="*/ 151 w 513"/>
                  <a:gd name="T31" fmla="*/ 108 h 215"/>
                  <a:gd name="T32" fmla="*/ 193 w 513"/>
                  <a:gd name="T33" fmla="*/ 151 h 215"/>
                  <a:gd name="T34" fmla="*/ 151 w 513"/>
                  <a:gd name="T35" fmla="*/ 93 h 215"/>
                  <a:gd name="T36" fmla="*/ 193 w 513"/>
                  <a:gd name="T37" fmla="*/ 49 h 215"/>
                  <a:gd name="T38" fmla="*/ 362 w 513"/>
                  <a:gd name="T39" fmla="*/ 151 h 215"/>
                  <a:gd name="T40" fmla="*/ 320 w 513"/>
                  <a:gd name="T41" fmla="*/ 108 h 215"/>
                  <a:gd name="T42" fmla="*/ 362 w 513"/>
                  <a:gd name="T43" fmla="*/ 151 h 215"/>
                  <a:gd name="T44" fmla="*/ 320 w 513"/>
                  <a:gd name="T45" fmla="*/ 93 h 215"/>
                  <a:gd name="T46" fmla="*/ 362 w 513"/>
                  <a:gd name="T47" fmla="*/ 49 h 215"/>
                  <a:gd name="T48" fmla="*/ 424 w 513"/>
                  <a:gd name="T49" fmla="*/ 151 h 215"/>
                  <a:gd name="T50" fmla="*/ 378 w 513"/>
                  <a:gd name="T51" fmla="*/ 108 h 215"/>
                  <a:gd name="T52" fmla="*/ 424 w 513"/>
                  <a:gd name="T53" fmla="*/ 151 h 215"/>
                  <a:gd name="T54" fmla="*/ 378 w 513"/>
                  <a:gd name="T55" fmla="*/ 93 h 215"/>
                  <a:gd name="T56" fmla="*/ 424 w 513"/>
                  <a:gd name="T57" fmla="*/ 49 h 215"/>
                  <a:gd name="T58" fmla="*/ 481 w 513"/>
                  <a:gd name="T59" fmla="*/ 151 h 215"/>
                  <a:gd name="T60" fmla="*/ 439 w 513"/>
                  <a:gd name="T61" fmla="*/ 108 h 215"/>
                  <a:gd name="T62" fmla="*/ 481 w 513"/>
                  <a:gd name="T63" fmla="*/ 151 h 215"/>
                  <a:gd name="T64" fmla="*/ 439 w 513"/>
                  <a:gd name="T65" fmla="*/ 93 h 215"/>
                  <a:gd name="T66" fmla="*/ 481 w 513"/>
                  <a:gd name="T67" fmla="*/ 49 h 2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13"/>
                  <a:gd name="T103" fmla="*/ 0 h 215"/>
                  <a:gd name="T104" fmla="*/ 513 w 513"/>
                  <a:gd name="T105" fmla="*/ 215 h 2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13" h="215">
                    <a:moveTo>
                      <a:pt x="0" y="0"/>
                    </a:moveTo>
                    <a:lnTo>
                      <a:pt x="0" y="215"/>
                    </a:lnTo>
                    <a:lnTo>
                      <a:pt x="226" y="215"/>
                    </a:lnTo>
                    <a:lnTo>
                      <a:pt x="226" y="120"/>
                    </a:lnTo>
                    <a:lnTo>
                      <a:pt x="287" y="120"/>
                    </a:lnTo>
                    <a:lnTo>
                      <a:pt x="287" y="215"/>
                    </a:lnTo>
                    <a:lnTo>
                      <a:pt x="513" y="215"/>
                    </a:lnTo>
                    <a:lnTo>
                      <a:pt x="513" y="0"/>
                    </a:lnTo>
                    <a:lnTo>
                      <a:pt x="0" y="0"/>
                    </a:lnTo>
                    <a:close/>
                    <a:moveTo>
                      <a:pt x="74" y="151"/>
                    </a:moveTo>
                    <a:lnTo>
                      <a:pt x="32" y="151"/>
                    </a:lnTo>
                    <a:lnTo>
                      <a:pt x="32" y="108"/>
                    </a:lnTo>
                    <a:lnTo>
                      <a:pt x="74" y="108"/>
                    </a:lnTo>
                    <a:lnTo>
                      <a:pt x="74" y="151"/>
                    </a:lnTo>
                    <a:close/>
                    <a:moveTo>
                      <a:pt x="74" y="93"/>
                    </a:moveTo>
                    <a:lnTo>
                      <a:pt x="32" y="93"/>
                    </a:lnTo>
                    <a:lnTo>
                      <a:pt x="32" y="49"/>
                    </a:lnTo>
                    <a:lnTo>
                      <a:pt x="74" y="49"/>
                    </a:lnTo>
                    <a:lnTo>
                      <a:pt x="74" y="93"/>
                    </a:lnTo>
                    <a:close/>
                    <a:moveTo>
                      <a:pt x="135" y="151"/>
                    </a:moveTo>
                    <a:lnTo>
                      <a:pt x="89" y="151"/>
                    </a:lnTo>
                    <a:lnTo>
                      <a:pt x="89" y="108"/>
                    </a:lnTo>
                    <a:lnTo>
                      <a:pt x="135" y="108"/>
                    </a:lnTo>
                    <a:lnTo>
                      <a:pt x="135" y="151"/>
                    </a:lnTo>
                    <a:close/>
                    <a:moveTo>
                      <a:pt x="135" y="93"/>
                    </a:moveTo>
                    <a:lnTo>
                      <a:pt x="89" y="93"/>
                    </a:lnTo>
                    <a:lnTo>
                      <a:pt x="89" y="49"/>
                    </a:lnTo>
                    <a:lnTo>
                      <a:pt x="135" y="49"/>
                    </a:lnTo>
                    <a:lnTo>
                      <a:pt x="135" y="93"/>
                    </a:lnTo>
                    <a:close/>
                    <a:moveTo>
                      <a:pt x="193" y="151"/>
                    </a:moveTo>
                    <a:lnTo>
                      <a:pt x="151" y="151"/>
                    </a:lnTo>
                    <a:lnTo>
                      <a:pt x="151" y="108"/>
                    </a:lnTo>
                    <a:lnTo>
                      <a:pt x="193" y="108"/>
                    </a:lnTo>
                    <a:lnTo>
                      <a:pt x="193" y="151"/>
                    </a:lnTo>
                    <a:close/>
                    <a:moveTo>
                      <a:pt x="193" y="93"/>
                    </a:moveTo>
                    <a:lnTo>
                      <a:pt x="151" y="93"/>
                    </a:lnTo>
                    <a:lnTo>
                      <a:pt x="151" y="49"/>
                    </a:lnTo>
                    <a:lnTo>
                      <a:pt x="193" y="49"/>
                    </a:lnTo>
                    <a:lnTo>
                      <a:pt x="193" y="93"/>
                    </a:lnTo>
                    <a:close/>
                    <a:moveTo>
                      <a:pt x="362" y="151"/>
                    </a:moveTo>
                    <a:lnTo>
                      <a:pt x="320" y="151"/>
                    </a:lnTo>
                    <a:lnTo>
                      <a:pt x="320" y="108"/>
                    </a:lnTo>
                    <a:lnTo>
                      <a:pt x="362" y="108"/>
                    </a:lnTo>
                    <a:lnTo>
                      <a:pt x="362" y="151"/>
                    </a:lnTo>
                    <a:close/>
                    <a:moveTo>
                      <a:pt x="362" y="93"/>
                    </a:moveTo>
                    <a:lnTo>
                      <a:pt x="320" y="93"/>
                    </a:lnTo>
                    <a:lnTo>
                      <a:pt x="320" y="49"/>
                    </a:lnTo>
                    <a:lnTo>
                      <a:pt x="362" y="49"/>
                    </a:lnTo>
                    <a:lnTo>
                      <a:pt x="362" y="93"/>
                    </a:lnTo>
                    <a:close/>
                    <a:moveTo>
                      <a:pt x="424" y="151"/>
                    </a:moveTo>
                    <a:lnTo>
                      <a:pt x="378" y="151"/>
                    </a:lnTo>
                    <a:lnTo>
                      <a:pt x="378" y="108"/>
                    </a:lnTo>
                    <a:lnTo>
                      <a:pt x="424" y="108"/>
                    </a:lnTo>
                    <a:lnTo>
                      <a:pt x="424" y="151"/>
                    </a:lnTo>
                    <a:close/>
                    <a:moveTo>
                      <a:pt x="424" y="93"/>
                    </a:moveTo>
                    <a:lnTo>
                      <a:pt x="378" y="93"/>
                    </a:lnTo>
                    <a:lnTo>
                      <a:pt x="378" y="49"/>
                    </a:lnTo>
                    <a:lnTo>
                      <a:pt x="424" y="49"/>
                    </a:lnTo>
                    <a:lnTo>
                      <a:pt x="424" y="93"/>
                    </a:lnTo>
                    <a:close/>
                    <a:moveTo>
                      <a:pt x="481" y="151"/>
                    </a:moveTo>
                    <a:lnTo>
                      <a:pt x="439" y="151"/>
                    </a:lnTo>
                    <a:lnTo>
                      <a:pt x="439" y="108"/>
                    </a:lnTo>
                    <a:lnTo>
                      <a:pt x="481" y="108"/>
                    </a:lnTo>
                    <a:lnTo>
                      <a:pt x="481" y="151"/>
                    </a:lnTo>
                    <a:close/>
                    <a:moveTo>
                      <a:pt x="481" y="93"/>
                    </a:moveTo>
                    <a:lnTo>
                      <a:pt x="439" y="93"/>
                    </a:lnTo>
                    <a:lnTo>
                      <a:pt x="439" y="49"/>
                    </a:lnTo>
                    <a:lnTo>
                      <a:pt x="481" y="49"/>
                    </a:lnTo>
                    <a:lnTo>
                      <a:pt x="481" y="93"/>
                    </a:lnTo>
                    <a:close/>
                  </a:path>
                </a:pathLst>
              </a:custGeom>
              <a:solidFill>
                <a:schemeClr val="accent1"/>
              </a:solidFill>
              <a:ln w="9525">
                <a:noFill/>
                <a:round/>
                <a:headEnd/>
                <a:tailEnd/>
              </a:ln>
            </p:spPr>
            <p:txBody>
              <a:bodyPr/>
              <a:lstStyle/>
              <a:p>
                <a:endParaRPr lang="zh-CN" altLang="en-US"/>
              </a:p>
            </p:txBody>
          </p:sp>
          <p:sp>
            <p:nvSpPr>
              <p:cNvPr id="34900" name="Freeform 113"/>
              <p:cNvSpPr>
                <a:spLocks/>
              </p:cNvSpPr>
              <p:nvPr/>
            </p:nvSpPr>
            <p:spPr bwMode="auto">
              <a:xfrm>
                <a:off x="4891" y="3151"/>
                <a:ext cx="253" cy="124"/>
              </a:xfrm>
              <a:custGeom>
                <a:avLst/>
                <a:gdLst>
                  <a:gd name="T0" fmla="*/ 126 w 253"/>
                  <a:gd name="T1" fmla="*/ 0 h 124"/>
                  <a:gd name="T2" fmla="*/ 0 w 253"/>
                  <a:gd name="T3" fmla="*/ 124 h 124"/>
                  <a:gd name="T4" fmla="*/ 35 w 253"/>
                  <a:gd name="T5" fmla="*/ 124 h 124"/>
                  <a:gd name="T6" fmla="*/ 126 w 253"/>
                  <a:gd name="T7" fmla="*/ 34 h 124"/>
                  <a:gd name="T8" fmla="*/ 218 w 253"/>
                  <a:gd name="T9" fmla="*/ 124 h 124"/>
                  <a:gd name="T10" fmla="*/ 253 w 253"/>
                  <a:gd name="T11" fmla="*/ 124 h 124"/>
                  <a:gd name="T12" fmla="*/ 126 w 253"/>
                  <a:gd name="T13" fmla="*/ 0 h 124"/>
                  <a:gd name="T14" fmla="*/ 0 60000 65536"/>
                  <a:gd name="T15" fmla="*/ 0 60000 65536"/>
                  <a:gd name="T16" fmla="*/ 0 60000 65536"/>
                  <a:gd name="T17" fmla="*/ 0 60000 65536"/>
                  <a:gd name="T18" fmla="*/ 0 60000 65536"/>
                  <a:gd name="T19" fmla="*/ 0 60000 65536"/>
                  <a:gd name="T20" fmla="*/ 0 60000 65536"/>
                  <a:gd name="T21" fmla="*/ 0 w 253"/>
                  <a:gd name="T22" fmla="*/ 0 h 124"/>
                  <a:gd name="T23" fmla="*/ 253 w 253"/>
                  <a:gd name="T24" fmla="*/ 124 h 1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124">
                    <a:moveTo>
                      <a:pt x="126" y="0"/>
                    </a:moveTo>
                    <a:lnTo>
                      <a:pt x="0" y="124"/>
                    </a:lnTo>
                    <a:lnTo>
                      <a:pt x="35" y="124"/>
                    </a:lnTo>
                    <a:lnTo>
                      <a:pt x="126" y="34"/>
                    </a:lnTo>
                    <a:lnTo>
                      <a:pt x="218" y="124"/>
                    </a:lnTo>
                    <a:lnTo>
                      <a:pt x="253" y="124"/>
                    </a:lnTo>
                    <a:lnTo>
                      <a:pt x="126" y="0"/>
                    </a:lnTo>
                    <a:close/>
                  </a:path>
                </a:pathLst>
              </a:custGeom>
              <a:solidFill>
                <a:schemeClr val="accent1"/>
              </a:solidFill>
              <a:ln w="9525">
                <a:noFill/>
                <a:round/>
                <a:headEnd/>
                <a:tailEnd/>
              </a:ln>
            </p:spPr>
            <p:txBody>
              <a:bodyPr/>
              <a:lstStyle/>
              <a:p>
                <a:endParaRPr lang="zh-CN" altLang="en-US"/>
              </a:p>
            </p:txBody>
          </p:sp>
          <p:sp>
            <p:nvSpPr>
              <p:cNvPr id="306" name="Freeform 114"/>
              <p:cNvSpPr>
                <a:spLocks noEditPoints="1"/>
              </p:cNvSpPr>
              <p:nvPr/>
            </p:nvSpPr>
            <p:spPr bwMode="auto">
              <a:xfrm>
                <a:off x="4926" y="3196"/>
                <a:ext cx="183" cy="159"/>
              </a:xfrm>
              <a:custGeom>
                <a:avLst/>
                <a:gdLst/>
                <a:ahLst/>
                <a:cxnLst>
                  <a:cxn ang="0">
                    <a:pos x="0" y="388"/>
                  </a:cxn>
                  <a:cxn ang="0">
                    <a:pos x="3" y="388"/>
                  </a:cxn>
                  <a:cxn ang="0">
                    <a:pos x="3" y="533"/>
                  </a:cxn>
                  <a:cxn ang="0">
                    <a:pos x="3" y="685"/>
                  </a:cxn>
                  <a:cxn ang="0">
                    <a:pos x="785" y="685"/>
                  </a:cxn>
                  <a:cxn ang="0">
                    <a:pos x="785" y="533"/>
                  </a:cxn>
                  <a:cxn ang="0">
                    <a:pos x="785" y="388"/>
                  </a:cxn>
                  <a:cxn ang="0">
                    <a:pos x="788" y="388"/>
                  </a:cxn>
                  <a:cxn ang="0">
                    <a:pos x="394" y="0"/>
                  </a:cxn>
                  <a:cxn ang="0">
                    <a:pos x="0" y="388"/>
                  </a:cxn>
                  <a:cxn ang="0">
                    <a:pos x="576" y="410"/>
                  </a:cxn>
                  <a:cxn ang="0">
                    <a:pos x="394" y="593"/>
                  </a:cxn>
                  <a:cxn ang="0">
                    <a:pos x="212" y="410"/>
                  </a:cxn>
                  <a:cxn ang="0">
                    <a:pos x="394" y="228"/>
                  </a:cxn>
                  <a:cxn ang="0">
                    <a:pos x="576" y="410"/>
                  </a:cxn>
                </a:cxnLst>
                <a:rect l="0" t="0" r="r" b="b"/>
                <a:pathLst>
                  <a:path w="788" h="685">
                    <a:moveTo>
                      <a:pt x="0" y="388"/>
                    </a:moveTo>
                    <a:cubicBezTo>
                      <a:pt x="3" y="388"/>
                      <a:pt x="3" y="388"/>
                      <a:pt x="3" y="388"/>
                    </a:cubicBezTo>
                    <a:cubicBezTo>
                      <a:pt x="3" y="533"/>
                      <a:pt x="3" y="533"/>
                      <a:pt x="3" y="533"/>
                    </a:cubicBezTo>
                    <a:cubicBezTo>
                      <a:pt x="3" y="685"/>
                      <a:pt x="3" y="685"/>
                      <a:pt x="3" y="685"/>
                    </a:cubicBezTo>
                    <a:cubicBezTo>
                      <a:pt x="785" y="685"/>
                      <a:pt x="785" y="685"/>
                      <a:pt x="785" y="685"/>
                    </a:cubicBezTo>
                    <a:cubicBezTo>
                      <a:pt x="785" y="533"/>
                      <a:pt x="785" y="533"/>
                      <a:pt x="785" y="533"/>
                    </a:cubicBezTo>
                    <a:cubicBezTo>
                      <a:pt x="785" y="388"/>
                      <a:pt x="785" y="388"/>
                      <a:pt x="785" y="388"/>
                    </a:cubicBezTo>
                    <a:cubicBezTo>
                      <a:pt x="788" y="388"/>
                      <a:pt x="788" y="388"/>
                      <a:pt x="788" y="388"/>
                    </a:cubicBezTo>
                    <a:cubicBezTo>
                      <a:pt x="394" y="0"/>
                      <a:pt x="394" y="0"/>
                      <a:pt x="394" y="0"/>
                    </a:cubicBezTo>
                    <a:lnTo>
                      <a:pt x="0" y="388"/>
                    </a:lnTo>
                    <a:close/>
                    <a:moveTo>
                      <a:pt x="576" y="410"/>
                    </a:moveTo>
                    <a:cubicBezTo>
                      <a:pt x="576" y="511"/>
                      <a:pt x="495" y="593"/>
                      <a:pt x="394" y="593"/>
                    </a:cubicBezTo>
                    <a:cubicBezTo>
                      <a:pt x="293" y="593"/>
                      <a:pt x="212" y="511"/>
                      <a:pt x="212" y="410"/>
                    </a:cubicBezTo>
                    <a:cubicBezTo>
                      <a:pt x="212" y="310"/>
                      <a:pt x="293" y="228"/>
                      <a:pt x="394" y="228"/>
                    </a:cubicBezTo>
                    <a:cubicBezTo>
                      <a:pt x="495" y="228"/>
                      <a:pt x="576" y="310"/>
                      <a:pt x="576" y="410"/>
                    </a:cubicBezTo>
                    <a:close/>
                  </a:path>
                </a:pathLst>
              </a:custGeom>
              <a:solidFill>
                <a:schemeClr val="accent3"/>
              </a:solidFill>
              <a:ln w="9525">
                <a:noFill/>
                <a:round/>
                <a:headEnd/>
                <a:tailEnd/>
              </a:ln>
            </p:spPr>
            <p:txBody>
              <a:bodyPr/>
              <a:lstStyle/>
              <a:p>
                <a:pPr>
                  <a:defRPr/>
                </a:pPr>
                <a:endParaRPr lang="en-US">
                  <a:solidFill>
                    <a:srgbClr val="474747"/>
                  </a:solidFill>
                  <a:ea typeface="+mn-ea"/>
                </a:endParaRPr>
              </a:p>
            </p:txBody>
          </p:sp>
          <p:sp>
            <p:nvSpPr>
              <p:cNvPr id="34902" name="Freeform 115"/>
              <p:cNvSpPr>
                <a:spLocks noEditPoints="1"/>
              </p:cNvSpPr>
              <p:nvPr/>
            </p:nvSpPr>
            <p:spPr bwMode="auto">
              <a:xfrm>
                <a:off x="4979" y="3253"/>
                <a:ext cx="77" cy="77"/>
              </a:xfrm>
              <a:custGeom>
                <a:avLst/>
                <a:gdLst>
                  <a:gd name="T0" fmla="*/ 9 w 330"/>
                  <a:gd name="T1" fmla="*/ 18 h 329"/>
                  <a:gd name="T2" fmla="*/ 18 w 330"/>
                  <a:gd name="T3" fmla="*/ 9 h 329"/>
                  <a:gd name="T4" fmla="*/ 9 w 330"/>
                  <a:gd name="T5" fmla="*/ 0 h 329"/>
                  <a:gd name="T6" fmla="*/ 0 w 330"/>
                  <a:gd name="T7" fmla="*/ 9 h 329"/>
                  <a:gd name="T8" fmla="*/ 9 w 330"/>
                  <a:gd name="T9" fmla="*/ 18 h 329"/>
                  <a:gd name="T10" fmla="*/ 9 w 330"/>
                  <a:gd name="T11" fmla="*/ 1 h 329"/>
                  <a:gd name="T12" fmla="*/ 17 w 330"/>
                  <a:gd name="T13" fmla="*/ 9 h 329"/>
                  <a:gd name="T14" fmla="*/ 9 w 330"/>
                  <a:gd name="T15" fmla="*/ 17 h 329"/>
                  <a:gd name="T16" fmla="*/ 1 w 330"/>
                  <a:gd name="T17" fmla="*/ 9 h 329"/>
                  <a:gd name="T18" fmla="*/ 9 w 330"/>
                  <a:gd name="T19" fmla="*/ 1 h 3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0"/>
                  <a:gd name="T31" fmla="*/ 0 h 329"/>
                  <a:gd name="T32" fmla="*/ 330 w 330"/>
                  <a:gd name="T33" fmla="*/ 329 h 3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0" h="329">
                    <a:moveTo>
                      <a:pt x="165" y="329"/>
                    </a:moveTo>
                    <a:cubicBezTo>
                      <a:pt x="256" y="329"/>
                      <a:pt x="330" y="255"/>
                      <a:pt x="330" y="164"/>
                    </a:cubicBezTo>
                    <a:cubicBezTo>
                      <a:pt x="330" y="74"/>
                      <a:pt x="256" y="0"/>
                      <a:pt x="165" y="0"/>
                    </a:cubicBezTo>
                    <a:cubicBezTo>
                      <a:pt x="74" y="0"/>
                      <a:pt x="0" y="74"/>
                      <a:pt x="0" y="164"/>
                    </a:cubicBezTo>
                    <a:cubicBezTo>
                      <a:pt x="0" y="255"/>
                      <a:pt x="74" y="329"/>
                      <a:pt x="165" y="329"/>
                    </a:cubicBezTo>
                    <a:close/>
                    <a:moveTo>
                      <a:pt x="165" y="17"/>
                    </a:moveTo>
                    <a:cubicBezTo>
                      <a:pt x="246" y="17"/>
                      <a:pt x="313" y="83"/>
                      <a:pt x="313" y="164"/>
                    </a:cubicBezTo>
                    <a:cubicBezTo>
                      <a:pt x="313" y="246"/>
                      <a:pt x="246" y="312"/>
                      <a:pt x="165" y="312"/>
                    </a:cubicBezTo>
                    <a:cubicBezTo>
                      <a:pt x="83" y="312"/>
                      <a:pt x="17" y="246"/>
                      <a:pt x="17" y="164"/>
                    </a:cubicBezTo>
                    <a:cubicBezTo>
                      <a:pt x="17" y="83"/>
                      <a:pt x="83" y="17"/>
                      <a:pt x="165" y="17"/>
                    </a:cubicBezTo>
                    <a:close/>
                  </a:path>
                </a:pathLst>
              </a:custGeom>
              <a:solidFill>
                <a:schemeClr val="accent1"/>
              </a:solidFill>
              <a:ln w="9525">
                <a:noFill/>
                <a:round/>
                <a:headEnd/>
                <a:tailEnd/>
              </a:ln>
            </p:spPr>
            <p:txBody>
              <a:bodyPr/>
              <a:lstStyle/>
              <a:p>
                <a:endParaRPr lang="zh-CN" altLang="en-US"/>
              </a:p>
            </p:txBody>
          </p:sp>
          <p:sp>
            <p:nvSpPr>
              <p:cNvPr id="34903" name="Freeform 116"/>
              <p:cNvSpPr>
                <a:spLocks/>
              </p:cNvSpPr>
              <p:nvPr/>
            </p:nvSpPr>
            <p:spPr bwMode="auto">
              <a:xfrm>
                <a:off x="5015" y="3260"/>
                <a:ext cx="23" cy="50"/>
              </a:xfrm>
              <a:custGeom>
                <a:avLst/>
                <a:gdLst>
                  <a:gd name="T0" fmla="*/ 0 w 96"/>
                  <a:gd name="T1" fmla="*/ 8 h 213"/>
                  <a:gd name="T2" fmla="*/ 5 w 96"/>
                  <a:gd name="T3" fmla="*/ 12 h 213"/>
                  <a:gd name="T4" fmla="*/ 5 w 96"/>
                  <a:gd name="T5" fmla="*/ 12 h 213"/>
                  <a:gd name="T6" fmla="*/ 5 w 96"/>
                  <a:gd name="T7" fmla="*/ 12 h 213"/>
                  <a:gd name="T8" fmla="*/ 5 w 96"/>
                  <a:gd name="T9" fmla="*/ 11 h 213"/>
                  <a:gd name="T10" fmla="*/ 1 w 96"/>
                  <a:gd name="T11" fmla="*/ 7 h 213"/>
                  <a:gd name="T12" fmla="*/ 1 w 96"/>
                  <a:gd name="T13" fmla="*/ 0 h 213"/>
                  <a:gd name="T14" fmla="*/ 0 w 96"/>
                  <a:gd name="T15" fmla="*/ 0 h 213"/>
                  <a:gd name="T16" fmla="*/ 0 w 96"/>
                  <a:gd name="T17" fmla="*/ 0 h 213"/>
                  <a:gd name="T18" fmla="*/ 0 w 96"/>
                  <a:gd name="T19" fmla="*/ 8 h 213"/>
                  <a:gd name="T20" fmla="*/ 0 w 96"/>
                  <a:gd name="T21" fmla="*/ 8 h 213"/>
                  <a:gd name="T22" fmla="*/ 0 w 96"/>
                  <a:gd name="T23" fmla="*/ 8 h 2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213"/>
                  <a:gd name="T38" fmla="*/ 96 w 96"/>
                  <a:gd name="T39" fmla="*/ 213 h 2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213">
                    <a:moveTo>
                      <a:pt x="4" y="145"/>
                    </a:moveTo>
                    <a:cubicBezTo>
                      <a:pt x="80" y="211"/>
                      <a:pt x="80" y="211"/>
                      <a:pt x="80" y="211"/>
                    </a:cubicBezTo>
                    <a:cubicBezTo>
                      <a:pt x="82" y="213"/>
                      <a:pt x="84" y="213"/>
                      <a:pt x="86" y="213"/>
                    </a:cubicBezTo>
                    <a:cubicBezTo>
                      <a:pt x="89" y="213"/>
                      <a:pt x="91" y="212"/>
                      <a:pt x="93" y="210"/>
                    </a:cubicBezTo>
                    <a:cubicBezTo>
                      <a:pt x="96" y="207"/>
                      <a:pt x="96" y="201"/>
                      <a:pt x="92" y="198"/>
                    </a:cubicBezTo>
                    <a:cubicBezTo>
                      <a:pt x="18" y="133"/>
                      <a:pt x="18" y="133"/>
                      <a:pt x="18" y="133"/>
                    </a:cubicBezTo>
                    <a:cubicBezTo>
                      <a:pt x="18" y="9"/>
                      <a:pt x="18" y="9"/>
                      <a:pt x="18" y="9"/>
                    </a:cubicBezTo>
                    <a:cubicBezTo>
                      <a:pt x="18" y="4"/>
                      <a:pt x="14" y="0"/>
                      <a:pt x="9" y="0"/>
                    </a:cubicBezTo>
                    <a:cubicBezTo>
                      <a:pt x="4" y="0"/>
                      <a:pt x="0" y="4"/>
                      <a:pt x="0" y="9"/>
                    </a:cubicBezTo>
                    <a:cubicBezTo>
                      <a:pt x="0" y="136"/>
                      <a:pt x="0" y="136"/>
                      <a:pt x="0" y="136"/>
                    </a:cubicBezTo>
                    <a:cubicBezTo>
                      <a:pt x="0" y="139"/>
                      <a:pt x="1" y="141"/>
                      <a:pt x="3" y="143"/>
                    </a:cubicBezTo>
                    <a:cubicBezTo>
                      <a:pt x="4" y="144"/>
                      <a:pt x="4" y="144"/>
                      <a:pt x="4" y="145"/>
                    </a:cubicBezTo>
                    <a:close/>
                  </a:path>
                </a:pathLst>
              </a:custGeom>
              <a:solidFill>
                <a:schemeClr val="accent1"/>
              </a:solidFill>
              <a:ln w="9525">
                <a:noFill/>
                <a:round/>
                <a:headEnd/>
                <a:tailEnd/>
              </a:ln>
            </p:spPr>
            <p:txBody>
              <a:bodyPr/>
              <a:lstStyle/>
              <a:p>
                <a:endParaRPr lang="zh-CN" altLang="en-US"/>
              </a:p>
            </p:txBody>
          </p:sp>
          <p:sp>
            <p:nvSpPr>
              <p:cNvPr id="34904" name="Oval 117"/>
              <p:cNvSpPr>
                <a:spLocks noChangeArrowheads="1"/>
              </p:cNvSpPr>
              <p:nvPr/>
            </p:nvSpPr>
            <p:spPr bwMode="auto">
              <a:xfrm>
                <a:off x="5043" y="3289"/>
                <a:ext cx="6" cy="6"/>
              </a:xfrm>
              <a:prstGeom prst="ellipse">
                <a:avLst/>
              </a:prstGeom>
              <a:solidFill>
                <a:schemeClr val="accent1"/>
              </a:solidFill>
              <a:ln w="9525">
                <a:noFill/>
                <a:round/>
                <a:headEnd/>
                <a:tailEnd/>
              </a:ln>
            </p:spPr>
            <p:txBody>
              <a:bodyPr/>
              <a:lstStyle/>
              <a:p>
                <a:endParaRPr lang="en-US" altLang="zh-CN">
                  <a:solidFill>
                    <a:srgbClr val="474747"/>
                  </a:solidFill>
                </a:endParaRPr>
              </a:p>
            </p:txBody>
          </p:sp>
          <p:sp>
            <p:nvSpPr>
              <p:cNvPr id="34905" name="Oval 118"/>
              <p:cNvSpPr>
                <a:spLocks noChangeArrowheads="1"/>
              </p:cNvSpPr>
              <p:nvPr/>
            </p:nvSpPr>
            <p:spPr bwMode="auto">
              <a:xfrm>
                <a:off x="5015" y="3316"/>
                <a:ext cx="6" cy="6"/>
              </a:xfrm>
              <a:prstGeom prst="ellipse">
                <a:avLst/>
              </a:prstGeom>
              <a:solidFill>
                <a:schemeClr val="accent1"/>
              </a:solidFill>
              <a:ln w="9525">
                <a:noFill/>
                <a:round/>
                <a:headEnd/>
                <a:tailEnd/>
              </a:ln>
            </p:spPr>
            <p:txBody>
              <a:bodyPr/>
              <a:lstStyle/>
              <a:p>
                <a:endParaRPr lang="en-US" altLang="zh-CN">
                  <a:solidFill>
                    <a:srgbClr val="474747"/>
                  </a:solidFill>
                </a:endParaRPr>
              </a:p>
            </p:txBody>
          </p:sp>
          <p:sp>
            <p:nvSpPr>
              <p:cNvPr id="34906" name="Oval 119"/>
              <p:cNvSpPr>
                <a:spLocks noChangeArrowheads="1"/>
              </p:cNvSpPr>
              <p:nvPr/>
            </p:nvSpPr>
            <p:spPr bwMode="auto">
              <a:xfrm>
                <a:off x="4986" y="3289"/>
                <a:ext cx="6" cy="6"/>
              </a:xfrm>
              <a:prstGeom prst="ellipse">
                <a:avLst/>
              </a:prstGeom>
              <a:solidFill>
                <a:schemeClr val="accent1"/>
              </a:solidFill>
              <a:ln w="9525">
                <a:noFill/>
                <a:round/>
                <a:headEnd/>
                <a:tailEnd/>
              </a:ln>
            </p:spPr>
            <p:txBody>
              <a:bodyPr/>
              <a:lstStyle/>
              <a:p>
                <a:endParaRPr lang="en-US" altLang="zh-CN">
                  <a:solidFill>
                    <a:srgbClr val="474747"/>
                  </a:solidFill>
                </a:endParaRPr>
              </a:p>
            </p:txBody>
          </p:sp>
          <p:sp>
            <p:nvSpPr>
              <p:cNvPr id="312" name="Freeform 120"/>
              <p:cNvSpPr>
                <a:spLocks/>
              </p:cNvSpPr>
              <p:nvPr/>
            </p:nvSpPr>
            <p:spPr bwMode="auto">
              <a:xfrm>
                <a:off x="5171" y="3230"/>
                <a:ext cx="99" cy="100"/>
              </a:xfrm>
              <a:custGeom>
                <a:avLst/>
                <a:gdLst/>
                <a:ahLst/>
                <a:cxnLst>
                  <a:cxn ang="0">
                    <a:pos x="297" y="287"/>
                  </a:cxn>
                  <a:cxn ang="0">
                    <a:pos x="403" y="165"/>
                  </a:cxn>
                  <a:cxn ang="0">
                    <a:pos x="191" y="117"/>
                  </a:cxn>
                  <a:cxn ang="0">
                    <a:pos x="0" y="118"/>
                  </a:cxn>
                  <a:cxn ang="0">
                    <a:pos x="2" y="325"/>
                  </a:cxn>
                  <a:cxn ang="0">
                    <a:pos x="192" y="323"/>
                  </a:cxn>
                  <a:cxn ang="0">
                    <a:pos x="427" y="308"/>
                  </a:cxn>
                  <a:cxn ang="0">
                    <a:pos x="297" y="287"/>
                  </a:cxn>
                </a:cxnLst>
                <a:rect l="0" t="0" r="r" b="b"/>
                <a:pathLst>
                  <a:path w="427" h="426">
                    <a:moveTo>
                      <a:pt x="297" y="287"/>
                    </a:moveTo>
                    <a:cubicBezTo>
                      <a:pt x="319" y="276"/>
                      <a:pt x="409" y="276"/>
                      <a:pt x="403" y="165"/>
                    </a:cubicBezTo>
                    <a:cubicBezTo>
                      <a:pt x="321" y="252"/>
                      <a:pt x="270" y="197"/>
                      <a:pt x="191" y="117"/>
                    </a:cubicBezTo>
                    <a:cubicBezTo>
                      <a:pt x="112" y="36"/>
                      <a:pt x="70" y="0"/>
                      <a:pt x="0" y="118"/>
                    </a:cubicBezTo>
                    <a:cubicBezTo>
                      <a:pt x="1" y="187"/>
                      <a:pt x="1" y="256"/>
                      <a:pt x="2" y="325"/>
                    </a:cubicBezTo>
                    <a:cubicBezTo>
                      <a:pt x="71" y="207"/>
                      <a:pt x="113" y="243"/>
                      <a:pt x="192" y="323"/>
                    </a:cubicBezTo>
                    <a:cubicBezTo>
                      <a:pt x="271" y="404"/>
                      <a:pt x="358" y="426"/>
                      <a:pt x="427" y="308"/>
                    </a:cubicBezTo>
                    <a:cubicBezTo>
                      <a:pt x="401" y="327"/>
                      <a:pt x="323" y="320"/>
                      <a:pt x="297" y="287"/>
                    </a:cubicBezTo>
                    <a:close/>
                  </a:path>
                </a:pathLst>
              </a:custGeom>
              <a:solidFill>
                <a:schemeClr val="accent3"/>
              </a:solidFill>
              <a:ln w="9525">
                <a:noFill/>
                <a:round/>
                <a:headEnd/>
                <a:tailEnd/>
              </a:ln>
            </p:spPr>
            <p:txBody>
              <a:bodyPr/>
              <a:lstStyle/>
              <a:p>
                <a:pPr>
                  <a:defRPr/>
                </a:pPr>
                <a:endParaRPr lang="en-US">
                  <a:solidFill>
                    <a:srgbClr val="474747"/>
                  </a:solidFill>
                  <a:ea typeface="+mn-ea"/>
                </a:endParaRPr>
              </a:p>
            </p:txBody>
          </p:sp>
          <p:sp>
            <p:nvSpPr>
              <p:cNvPr id="34908" name="Freeform 121"/>
              <p:cNvSpPr>
                <a:spLocks/>
              </p:cNvSpPr>
              <p:nvPr/>
            </p:nvSpPr>
            <p:spPr bwMode="auto">
              <a:xfrm>
                <a:off x="5164" y="3251"/>
                <a:ext cx="5" cy="129"/>
              </a:xfrm>
              <a:custGeom>
                <a:avLst/>
                <a:gdLst>
                  <a:gd name="T0" fmla="*/ 5 w 5"/>
                  <a:gd name="T1" fmla="*/ 126 h 129"/>
                  <a:gd name="T2" fmla="*/ 3 w 5"/>
                  <a:gd name="T3" fmla="*/ 129 h 129"/>
                  <a:gd name="T4" fmla="*/ 1 w 5"/>
                  <a:gd name="T5" fmla="*/ 126 h 129"/>
                  <a:gd name="T6" fmla="*/ 0 w 5"/>
                  <a:gd name="T7" fmla="*/ 0 h 129"/>
                  <a:gd name="T8" fmla="*/ 4 w 5"/>
                  <a:gd name="T9" fmla="*/ 0 h 129"/>
                  <a:gd name="T10" fmla="*/ 5 w 5"/>
                  <a:gd name="T11" fmla="*/ 126 h 129"/>
                  <a:gd name="T12" fmla="*/ 0 60000 65536"/>
                  <a:gd name="T13" fmla="*/ 0 60000 65536"/>
                  <a:gd name="T14" fmla="*/ 0 60000 65536"/>
                  <a:gd name="T15" fmla="*/ 0 60000 65536"/>
                  <a:gd name="T16" fmla="*/ 0 60000 65536"/>
                  <a:gd name="T17" fmla="*/ 0 60000 65536"/>
                  <a:gd name="T18" fmla="*/ 0 w 5"/>
                  <a:gd name="T19" fmla="*/ 0 h 129"/>
                  <a:gd name="T20" fmla="*/ 5 w 5"/>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5" h="129">
                    <a:moveTo>
                      <a:pt x="5" y="126"/>
                    </a:moveTo>
                    <a:lnTo>
                      <a:pt x="3" y="129"/>
                    </a:lnTo>
                    <a:lnTo>
                      <a:pt x="1" y="126"/>
                    </a:lnTo>
                    <a:lnTo>
                      <a:pt x="0" y="0"/>
                    </a:lnTo>
                    <a:lnTo>
                      <a:pt x="4" y="0"/>
                    </a:lnTo>
                    <a:lnTo>
                      <a:pt x="5" y="126"/>
                    </a:lnTo>
                    <a:close/>
                  </a:path>
                </a:pathLst>
              </a:custGeom>
              <a:solidFill>
                <a:schemeClr val="accent1"/>
              </a:solidFill>
              <a:ln w="9525">
                <a:noFill/>
                <a:round/>
                <a:headEnd/>
                <a:tailEnd/>
              </a:ln>
            </p:spPr>
            <p:txBody>
              <a:bodyPr/>
              <a:lstStyle/>
              <a:p>
                <a:endParaRPr lang="zh-CN" altLang="en-US"/>
              </a:p>
            </p:txBody>
          </p:sp>
          <p:sp>
            <p:nvSpPr>
              <p:cNvPr id="34909" name="Freeform 122"/>
              <p:cNvSpPr>
                <a:spLocks/>
              </p:cNvSpPr>
              <p:nvPr/>
            </p:nvSpPr>
            <p:spPr bwMode="auto">
              <a:xfrm>
                <a:off x="5161" y="3241"/>
                <a:ext cx="10" cy="11"/>
              </a:xfrm>
              <a:custGeom>
                <a:avLst/>
                <a:gdLst>
                  <a:gd name="T0" fmla="*/ 2 w 44"/>
                  <a:gd name="T1" fmla="*/ 2 h 44"/>
                  <a:gd name="T2" fmla="*/ 1 w 44"/>
                  <a:gd name="T3" fmla="*/ 3 h 44"/>
                  <a:gd name="T4" fmla="*/ 0 w 44"/>
                  <a:gd name="T5" fmla="*/ 1 h 44"/>
                  <a:gd name="T6" fmla="*/ 2 w 44"/>
                  <a:gd name="T7" fmla="*/ 0 h 44"/>
                  <a:gd name="T8" fmla="*/ 2 w 44"/>
                  <a:gd name="T9" fmla="*/ 2 h 44"/>
                  <a:gd name="T10" fmla="*/ 0 60000 65536"/>
                  <a:gd name="T11" fmla="*/ 0 60000 65536"/>
                  <a:gd name="T12" fmla="*/ 0 60000 65536"/>
                  <a:gd name="T13" fmla="*/ 0 60000 65536"/>
                  <a:gd name="T14" fmla="*/ 0 60000 65536"/>
                  <a:gd name="T15" fmla="*/ 0 w 44"/>
                  <a:gd name="T16" fmla="*/ 0 h 44"/>
                  <a:gd name="T17" fmla="*/ 44 w 44"/>
                  <a:gd name="T18" fmla="*/ 44 h 44"/>
                </a:gdLst>
                <a:ahLst/>
                <a:cxnLst>
                  <a:cxn ang="T10">
                    <a:pos x="T0" y="T1"/>
                  </a:cxn>
                  <a:cxn ang="T11">
                    <a:pos x="T2" y="T3"/>
                  </a:cxn>
                  <a:cxn ang="T12">
                    <a:pos x="T4" y="T5"/>
                  </a:cxn>
                  <a:cxn ang="T13">
                    <a:pos x="T6" y="T7"/>
                  </a:cxn>
                  <a:cxn ang="T14">
                    <a:pos x="T8" y="T9"/>
                  </a:cxn>
                </a:cxnLst>
                <a:rect l="T15" t="T16" r="T17" b="T18"/>
                <a:pathLst>
                  <a:path w="44" h="44">
                    <a:moveTo>
                      <a:pt x="39" y="32"/>
                    </a:moveTo>
                    <a:cubicBezTo>
                      <a:pt x="34" y="41"/>
                      <a:pt x="22" y="44"/>
                      <a:pt x="13" y="39"/>
                    </a:cubicBezTo>
                    <a:cubicBezTo>
                      <a:pt x="3" y="34"/>
                      <a:pt x="0" y="22"/>
                      <a:pt x="5" y="13"/>
                    </a:cubicBezTo>
                    <a:cubicBezTo>
                      <a:pt x="11" y="3"/>
                      <a:pt x="22" y="0"/>
                      <a:pt x="32" y="5"/>
                    </a:cubicBezTo>
                    <a:cubicBezTo>
                      <a:pt x="41" y="11"/>
                      <a:pt x="44" y="22"/>
                      <a:pt x="39" y="32"/>
                    </a:cubicBezTo>
                    <a:close/>
                  </a:path>
                </a:pathLst>
              </a:custGeom>
              <a:solidFill>
                <a:schemeClr val="accent1"/>
              </a:solidFill>
              <a:ln w="9525">
                <a:noFill/>
                <a:round/>
                <a:headEnd/>
                <a:tailEnd/>
              </a:ln>
            </p:spPr>
            <p:txBody>
              <a:bodyPr/>
              <a:lstStyle/>
              <a:p>
                <a:endParaRPr lang="zh-CN" altLang="en-US"/>
              </a:p>
            </p:txBody>
          </p:sp>
        </p:grpSp>
        <p:sp>
          <p:nvSpPr>
            <p:cNvPr id="290" name="Freeform 6"/>
            <p:cNvSpPr>
              <a:spLocks/>
            </p:cNvSpPr>
            <p:nvPr/>
          </p:nvSpPr>
          <p:spPr bwMode="auto">
            <a:xfrm>
              <a:off x="6967346" y="5010151"/>
              <a:ext cx="1153433" cy="57150"/>
            </a:xfrm>
            <a:custGeom>
              <a:avLst/>
              <a:gdLst/>
              <a:ahLst/>
              <a:cxnLst>
                <a:cxn ang="0">
                  <a:pos x="0" y="29"/>
                </a:cxn>
                <a:cxn ang="0">
                  <a:pos x="582" y="29"/>
                </a:cxn>
                <a:cxn ang="0">
                  <a:pos x="582" y="0"/>
                </a:cxn>
                <a:cxn ang="0">
                  <a:pos x="0" y="0"/>
                </a:cxn>
                <a:cxn ang="0">
                  <a:pos x="0" y="29"/>
                </a:cxn>
                <a:cxn ang="0">
                  <a:pos x="0" y="29"/>
                </a:cxn>
              </a:cxnLst>
              <a:rect l="0" t="0" r="r" b="b"/>
              <a:pathLst>
                <a:path w="582" h="29">
                  <a:moveTo>
                    <a:pt x="0" y="29"/>
                  </a:moveTo>
                  <a:lnTo>
                    <a:pt x="582" y="29"/>
                  </a:lnTo>
                  <a:lnTo>
                    <a:pt x="582" y="0"/>
                  </a:lnTo>
                  <a:lnTo>
                    <a:pt x="0" y="0"/>
                  </a:lnTo>
                  <a:lnTo>
                    <a:pt x="0" y="29"/>
                  </a:lnTo>
                  <a:lnTo>
                    <a:pt x="0" y="29"/>
                  </a:lnTo>
                  <a:close/>
                </a:path>
              </a:pathLst>
            </a:custGeom>
            <a:solidFill>
              <a:schemeClr val="tx1">
                <a:lumMod val="60000"/>
                <a:lumOff val="40000"/>
              </a:schemeClr>
            </a:solidFill>
            <a:ln w="9525">
              <a:noFill/>
              <a:round/>
              <a:headEnd/>
              <a:tailEnd/>
            </a:ln>
          </p:spPr>
          <p:txBody>
            <a:bodyPr/>
            <a:lstStyle/>
            <a:p>
              <a:pPr>
                <a:defRPr/>
              </a:pPr>
              <a:endParaRPr lang="en-US">
                <a:solidFill>
                  <a:srgbClr val="474747"/>
                </a:solidFill>
                <a:ea typeface="+mn-ea"/>
              </a:endParaRPr>
            </a:p>
          </p:txBody>
        </p:sp>
      </p:grpSp>
      <p:sp>
        <p:nvSpPr>
          <p:cNvPr id="315" name="TextBox 314"/>
          <p:cNvSpPr txBox="1"/>
          <p:nvPr/>
        </p:nvSpPr>
        <p:spPr>
          <a:xfrm>
            <a:off x="6283325" y="2565400"/>
            <a:ext cx="766763" cy="277813"/>
          </a:xfrm>
          <a:prstGeom prst="rect">
            <a:avLst/>
          </a:prstGeom>
          <a:noFill/>
        </p:spPr>
        <p:txBody>
          <a:bodyPr wrap="none">
            <a:spAutoFit/>
          </a:bodyPr>
          <a:lstStyle/>
          <a:p>
            <a:pPr algn="ctr">
              <a:defRPr/>
            </a:pPr>
            <a:r>
              <a:rPr lang="en-US" sz="1200" b="1" dirty="0">
                <a:solidFill>
                  <a:schemeClr val="tx2"/>
                </a:solidFill>
                <a:latin typeface="+mj-lt"/>
                <a:ea typeface="+mn-ea"/>
              </a:rPr>
              <a:t>Hospital</a:t>
            </a:r>
          </a:p>
        </p:txBody>
      </p:sp>
      <p:sp>
        <p:nvSpPr>
          <p:cNvPr id="316" name="TextBox 315"/>
          <p:cNvSpPr txBox="1"/>
          <p:nvPr/>
        </p:nvSpPr>
        <p:spPr>
          <a:xfrm>
            <a:off x="6129338" y="4684713"/>
            <a:ext cx="1074737" cy="277812"/>
          </a:xfrm>
          <a:prstGeom prst="rect">
            <a:avLst/>
          </a:prstGeom>
          <a:noFill/>
        </p:spPr>
        <p:txBody>
          <a:bodyPr wrap="none">
            <a:spAutoFit/>
          </a:bodyPr>
          <a:lstStyle/>
          <a:p>
            <a:pPr algn="ctr">
              <a:defRPr/>
            </a:pPr>
            <a:r>
              <a:rPr lang="en-US" sz="1200" b="1" dirty="0">
                <a:solidFill>
                  <a:schemeClr val="tx2"/>
                </a:solidFill>
                <a:latin typeface="+mj-lt"/>
                <a:ea typeface="+mn-ea"/>
              </a:rPr>
              <a:t>Government</a:t>
            </a:r>
          </a:p>
        </p:txBody>
      </p:sp>
      <p:sp>
        <p:nvSpPr>
          <p:cNvPr id="317" name="TextBox 316"/>
          <p:cNvSpPr txBox="1"/>
          <p:nvPr/>
        </p:nvSpPr>
        <p:spPr>
          <a:xfrm>
            <a:off x="5859463" y="3544888"/>
            <a:ext cx="1614487" cy="461962"/>
          </a:xfrm>
          <a:prstGeom prst="rect">
            <a:avLst/>
          </a:prstGeom>
          <a:noFill/>
        </p:spPr>
        <p:txBody>
          <a:bodyPr wrap="none">
            <a:spAutoFit/>
          </a:bodyPr>
          <a:lstStyle/>
          <a:p>
            <a:pPr algn="ctr">
              <a:defRPr/>
            </a:pPr>
            <a:r>
              <a:rPr lang="en-US" sz="1200" b="1" dirty="0">
                <a:solidFill>
                  <a:schemeClr val="tx2"/>
                </a:solidFill>
                <a:latin typeface="+mj-lt"/>
                <a:ea typeface="+mn-ea"/>
              </a:rPr>
              <a:t>Medical / Academic </a:t>
            </a:r>
          </a:p>
          <a:p>
            <a:pPr algn="ctr">
              <a:defRPr/>
            </a:pPr>
            <a:r>
              <a:rPr lang="en-US" sz="1200" b="1" dirty="0">
                <a:solidFill>
                  <a:schemeClr val="tx2"/>
                </a:solidFill>
                <a:latin typeface="+mj-lt"/>
                <a:ea typeface="+mn-ea"/>
              </a:rPr>
              <a:t>School</a:t>
            </a:r>
          </a:p>
        </p:txBody>
      </p:sp>
      <p:grpSp>
        <p:nvGrpSpPr>
          <p:cNvPr id="34830" name="Group 5"/>
          <p:cNvGrpSpPr>
            <a:grpSpLocks noChangeAspect="1"/>
          </p:cNvGrpSpPr>
          <p:nvPr/>
        </p:nvGrpSpPr>
        <p:grpSpPr bwMode="auto">
          <a:xfrm>
            <a:off x="7980363" y="1557338"/>
            <a:ext cx="479425" cy="400050"/>
            <a:chOff x="618" y="3408"/>
            <a:chExt cx="302" cy="252"/>
          </a:xfrm>
        </p:grpSpPr>
        <p:sp>
          <p:nvSpPr>
            <p:cNvPr id="34882" name="AutoShape 4"/>
            <p:cNvSpPr>
              <a:spLocks noChangeAspect="1" noChangeArrowheads="1" noTextEdit="1"/>
            </p:cNvSpPr>
            <p:nvPr/>
          </p:nvSpPr>
          <p:spPr bwMode="auto">
            <a:xfrm>
              <a:off x="618" y="3408"/>
              <a:ext cx="302" cy="252"/>
            </a:xfrm>
            <a:prstGeom prst="rect">
              <a:avLst/>
            </a:prstGeom>
            <a:noFill/>
            <a:ln w="9525">
              <a:noFill/>
              <a:miter lim="800000"/>
              <a:headEnd/>
              <a:tailEnd/>
            </a:ln>
          </p:spPr>
          <p:txBody>
            <a:bodyPr/>
            <a:lstStyle/>
            <a:p>
              <a:endParaRPr lang="zh-CN" altLang="en-US"/>
            </a:p>
          </p:txBody>
        </p:sp>
        <p:sp>
          <p:nvSpPr>
            <p:cNvPr id="34883" name="Freeform 6"/>
            <p:cNvSpPr>
              <a:spLocks/>
            </p:cNvSpPr>
            <p:nvPr/>
          </p:nvSpPr>
          <p:spPr bwMode="auto">
            <a:xfrm>
              <a:off x="712" y="3408"/>
              <a:ext cx="114" cy="39"/>
            </a:xfrm>
            <a:custGeom>
              <a:avLst/>
              <a:gdLst>
                <a:gd name="T0" fmla="*/ 25 w 55"/>
                <a:gd name="T1" fmla="*/ 80 h 19"/>
                <a:gd name="T2" fmla="*/ 25 w 55"/>
                <a:gd name="T3" fmla="*/ 51 h 19"/>
                <a:gd name="T4" fmla="*/ 52 w 55"/>
                <a:gd name="T5" fmla="*/ 25 h 19"/>
                <a:gd name="T6" fmla="*/ 184 w 55"/>
                <a:gd name="T7" fmla="*/ 25 h 19"/>
                <a:gd name="T8" fmla="*/ 211 w 55"/>
                <a:gd name="T9" fmla="*/ 51 h 19"/>
                <a:gd name="T10" fmla="*/ 211 w 55"/>
                <a:gd name="T11" fmla="*/ 80 h 19"/>
                <a:gd name="T12" fmla="*/ 236 w 55"/>
                <a:gd name="T13" fmla="*/ 80 h 19"/>
                <a:gd name="T14" fmla="*/ 236 w 55"/>
                <a:gd name="T15" fmla="*/ 51 h 19"/>
                <a:gd name="T16" fmla="*/ 184 w 55"/>
                <a:gd name="T17" fmla="*/ 0 h 19"/>
                <a:gd name="T18" fmla="*/ 52 w 55"/>
                <a:gd name="T19" fmla="*/ 0 h 19"/>
                <a:gd name="T20" fmla="*/ 0 w 55"/>
                <a:gd name="T21" fmla="*/ 51 h 19"/>
                <a:gd name="T22" fmla="*/ 0 w 55"/>
                <a:gd name="T23" fmla="*/ 80 h 19"/>
                <a:gd name="T24" fmla="*/ 25 w 55"/>
                <a:gd name="T25" fmla="*/ 8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19"/>
                <a:gd name="T41" fmla="*/ 55 w 55"/>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19">
                  <a:moveTo>
                    <a:pt x="6" y="19"/>
                  </a:moveTo>
                  <a:cubicBezTo>
                    <a:pt x="6" y="12"/>
                    <a:pt x="6" y="12"/>
                    <a:pt x="6" y="12"/>
                  </a:cubicBezTo>
                  <a:cubicBezTo>
                    <a:pt x="6" y="9"/>
                    <a:pt x="9" y="6"/>
                    <a:pt x="12" y="6"/>
                  </a:cubicBezTo>
                  <a:cubicBezTo>
                    <a:pt x="43" y="6"/>
                    <a:pt x="43" y="6"/>
                    <a:pt x="43" y="6"/>
                  </a:cubicBezTo>
                  <a:cubicBezTo>
                    <a:pt x="46" y="6"/>
                    <a:pt x="49" y="9"/>
                    <a:pt x="49" y="12"/>
                  </a:cubicBezTo>
                  <a:cubicBezTo>
                    <a:pt x="49" y="19"/>
                    <a:pt x="49" y="19"/>
                    <a:pt x="49" y="19"/>
                  </a:cubicBezTo>
                  <a:cubicBezTo>
                    <a:pt x="55" y="19"/>
                    <a:pt x="55" y="19"/>
                    <a:pt x="55" y="19"/>
                  </a:cubicBezTo>
                  <a:cubicBezTo>
                    <a:pt x="55" y="12"/>
                    <a:pt x="55" y="12"/>
                    <a:pt x="55" y="12"/>
                  </a:cubicBezTo>
                  <a:cubicBezTo>
                    <a:pt x="55" y="5"/>
                    <a:pt x="50" y="0"/>
                    <a:pt x="43" y="0"/>
                  </a:cubicBezTo>
                  <a:cubicBezTo>
                    <a:pt x="12" y="0"/>
                    <a:pt x="12" y="0"/>
                    <a:pt x="12" y="0"/>
                  </a:cubicBezTo>
                  <a:cubicBezTo>
                    <a:pt x="5" y="0"/>
                    <a:pt x="0" y="5"/>
                    <a:pt x="0" y="12"/>
                  </a:cubicBezTo>
                  <a:cubicBezTo>
                    <a:pt x="0" y="19"/>
                    <a:pt x="0" y="19"/>
                    <a:pt x="0" y="19"/>
                  </a:cubicBezTo>
                  <a:cubicBezTo>
                    <a:pt x="6" y="19"/>
                    <a:pt x="6" y="19"/>
                    <a:pt x="6" y="19"/>
                  </a:cubicBezTo>
                  <a:close/>
                </a:path>
              </a:pathLst>
            </a:custGeom>
            <a:solidFill>
              <a:schemeClr val="accent1"/>
            </a:solidFill>
            <a:ln w="9525">
              <a:noFill/>
              <a:round/>
              <a:headEnd/>
              <a:tailEnd/>
            </a:ln>
          </p:spPr>
          <p:txBody>
            <a:bodyPr/>
            <a:lstStyle/>
            <a:p>
              <a:endParaRPr lang="zh-CN" altLang="en-US"/>
            </a:p>
          </p:txBody>
        </p:sp>
        <p:sp>
          <p:nvSpPr>
            <p:cNvPr id="34884" name="Freeform 7"/>
            <p:cNvSpPr>
              <a:spLocks/>
            </p:cNvSpPr>
            <p:nvPr/>
          </p:nvSpPr>
          <p:spPr bwMode="auto">
            <a:xfrm>
              <a:off x="620" y="3447"/>
              <a:ext cx="298" cy="213"/>
            </a:xfrm>
            <a:custGeom>
              <a:avLst/>
              <a:gdLst>
                <a:gd name="T0" fmla="*/ 612 w 145"/>
                <a:gd name="T1" fmla="*/ 315 h 104"/>
                <a:gd name="T2" fmla="*/ 493 w 145"/>
                <a:gd name="T3" fmla="*/ 436 h 104"/>
                <a:gd name="T4" fmla="*/ 119 w 145"/>
                <a:gd name="T5" fmla="*/ 436 h 104"/>
                <a:gd name="T6" fmla="*/ 0 w 145"/>
                <a:gd name="T7" fmla="*/ 315 h 104"/>
                <a:gd name="T8" fmla="*/ 0 w 145"/>
                <a:gd name="T9" fmla="*/ 121 h 104"/>
                <a:gd name="T10" fmla="*/ 119 w 145"/>
                <a:gd name="T11" fmla="*/ 0 h 104"/>
                <a:gd name="T12" fmla="*/ 493 w 145"/>
                <a:gd name="T13" fmla="*/ 0 h 104"/>
                <a:gd name="T14" fmla="*/ 612 w 145"/>
                <a:gd name="T15" fmla="*/ 121 h 104"/>
                <a:gd name="T16" fmla="*/ 612 w 145"/>
                <a:gd name="T17" fmla="*/ 315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5"/>
                <a:gd name="T28" fmla="*/ 0 h 104"/>
                <a:gd name="T29" fmla="*/ 145 w 145"/>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5" h="104">
                  <a:moveTo>
                    <a:pt x="145" y="75"/>
                  </a:moveTo>
                  <a:cubicBezTo>
                    <a:pt x="145" y="91"/>
                    <a:pt x="133" y="104"/>
                    <a:pt x="117" y="104"/>
                  </a:cubicBezTo>
                  <a:cubicBezTo>
                    <a:pt x="28" y="104"/>
                    <a:pt x="28" y="104"/>
                    <a:pt x="28" y="104"/>
                  </a:cubicBezTo>
                  <a:cubicBezTo>
                    <a:pt x="13" y="104"/>
                    <a:pt x="0" y="91"/>
                    <a:pt x="0" y="75"/>
                  </a:cubicBezTo>
                  <a:cubicBezTo>
                    <a:pt x="0" y="29"/>
                    <a:pt x="0" y="29"/>
                    <a:pt x="0" y="29"/>
                  </a:cubicBezTo>
                  <a:cubicBezTo>
                    <a:pt x="0" y="13"/>
                    <a:pt x="13" y="0"/>
                    <a:pt x="28" y="0"/>
                  </a:cubicBezTo>
                  <a:cubicBezTo>
                    <a:pt x="117" y="0"/>
                    <a:pt x="117" y="0"/>
                    <a:pt x="117" y="0"/>
                  </a:cubicBezTo>
                  <a:cubicBezTo>
                    <a:pt x="133" y="0"/>
                    <a:pt x="145" y="13"/>
                    <a:pt x="145" y="29"/>
                  </a:cubicBezTo>
                  <a:cubicBezTo>
                    <a:pt x="145" y="75"/>
                    <a:pt x="145" y="75"/>
                    <a:pt x="145" y="75"/>
                  </a:cubicBezTo>
                  <a:close/>
                </a:path>
              </a:pathLst>
            </a:custGeom>
            <a:solidFill>
              <a:schemeClr val="accent1"/>
            </a:solidFill>
            <a:ln w="9525">
              <a:noFill/>
              <a:round/>
              <a:headEnd/>
              <a:tailEnd/>
            </a:ln>
          </p:spPr>
          <p:txBody>
            <a:bodyPr/>
            <a:lstStyle/>
            <a:p>
              <a:endParaRPr lang="zh-CN" altLang="en-US"/>
            </a:p>
          </p:txBody>
        </p:sp>
        <p:sp>
          <p:nvSpPr>
            <p:cNvPr id="34885" name="Freeform 8"/>
            <p:cNvSpPr>
              <a:spLocks/>
            </p:cNvSpPr>
            <p:nvPr/>
          </p:nvSpPr>
          <p:spPr bwMode="auto">
            <a:xfrm>
              <a:off x="702" y="3486"/>
              <a:ext cx="134" cy="135"/>
            </a:xfrm>
            <a:custGeom>
              <a:avLst/>
              <a:gdLst>
                <a:gd name="T0" fmla="*/ 134 w 134"/>
                <a:gd name="T1" fmla="*/ 47 h 135"/>
                <a:gd name="T2" fmla="*/ 89 w 134"/>
                <a:gd name="T3" fmla="*/ 47 h 135"/>
                <a:gd name="T4" fmla="*/ 89 w 134"/>
                <a:gd name="T5" fmla="*/ 0 h 135"/>
                <a:gd name="T6" fmla="*/ 47 w 134"/>
                <a:gd name="T7" fmla="*/ 0 h 135"/>
                <a:gd name="T8" fmla="*/ 47 w 134"/>
                <a:gd name="T9" fmla="*/ 47 h 135"/>
                <a:gd name="T10" fmla="*/ 0 w 134"/>
                <a:gd name="T11" fmla="*/ 47 h 135"/>
                <a:gd name="T12" fmla="*/ 0 w 134"/>
                <a:gd name="T13" fmla="*/ 88 h 135"/>
                <a:gd name="T14" fmla="*/ 47 w 134"/>
                <a:gd name="T15" fmla="*/ 88 h 135"/>
                <a:gd name="T16" fmla="*/ 47 w 134"/>
                <a:gd name="T17" fmla="*/ 135 h 135"/>
                <a:gd name="T18" fmla="*/ 89 w 134"/>
                <a:gd name="T19" fmla="*/ 135 h 135"/>
                <a:gd name="T20" fmla="*/ 89 w 134"/>
                <a:gd name="T21" fmla="*/ 88 h 135"/>
                <a:gd name="T22" fmla="*/ 134 w 134"/>
                <a:gd name="T23" fmla="*/ 88 h 135"/>
                <a:gd name="T24" fmla="*/ 134 w 134"/>
                <a:gd name="T25" fmla="*/ 47 h 135"/>
                <a:gd name="T26" fmla="*/ 134 w 134"/>
                <a:gd name="T27" fmla="*/ 47 h 1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4"/>
                <a:gd name="T43" fmla="*/ 0 h 135"/>
                <a:gd name="T44" fmla="*/ 134 w 134"/>
                <a:gd name="T45" fmla="*/ 135 h 1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4" h="135">
                  <a:moveTo>
                    <a:pt x="134" y="47"/>
                  </a:moveTo>
                  <a:lnTo>
                    <a:pt x="89" y="47"/>
                  </a:lnTo>
                  <a:lnTo>
                    <a:pt x="89" y="0"/>
                  </a:lnTo>
                  <a:lnTo>
                    <a:pt x="47" y="0"/>
                  </a:lnTo>
                  <a:lnTo>
                    <a:pt x="47" y="47"/>
                  </a:lnTo>
                  <a:lnTo>
                    <a:pt x="0" y="47"/>
                  </a:lnTo>
                  <a:lnTo>
                    <a:pt x="0" y="88"/>
                  </a:lnTo>
                  <a:lnTo>
                    <a:pt x="47" y="88"/>
                  </a:lnTo>
                  <a:lnTo>
                    <a:pt x="47" y="135"/>
                  </a:lnTo>
                  <a:lnTo>
                    <a:pt x="89" y="135"/>
                  </a:lnTo>
                  <a:lnTo>
                    <a:pt x="89" y="88"/>
                  </a:lnTo>
                  <a:lnTo>
                    <a:pt x="134" y="88"/>
                  </a:lnTo>
                  <a:lnTo>
                    <a:pt x="134" y="47"/>
                  </a:lnTo>
                  <a:close/>
                </a:path>
              </a:pathLst>
            </a:custGeom>
            <a:solidFill>
              <a:srgbClr val="FFFFFF"/>
            </a:solidFill>
            <a:ln w="9525">
              <a:noFill/>
              <a:round/>
              <a:headEnd/>
              <a:tailEnd/>
            </a:ln>
          </p:spPr>
          <p:txBody>
            <a:bodyPr/>
            <a:lstStyle/>
            <a:p>
              <a:endParaRPr lang="zh-CN" altLang="en-US"/>
            </a:p>
          </p:txBody>
        </p:sp>
      </p:grpSp>
      <p:grpSp>
        <p:nvGrpSpPr>
          <p:cNvPr id="34831" name="Group 13"/>
          <p:cNvGrpSpPr>
            <a:grpSpLocks noChangeAspect="1"/>
          </p:cNvGrpSpPr>
          <p:nvPr/>
        </p:nvGrpSpPr>
        <p:grpSpPr bwMode="auto">
          <a:xfrm>
            <a:off x="7924800" y="2281238"/>
            <a:ext cx="590550" cy="273050"/>
            <a:chOff x="1253" y="3492"/>
            <a:chExt cx="372" cy="172"/>
          </a:xfrm>
        </p:grpSpPr>
        <p:sp>
          <p:nvSpPr>
            <p:cNvPr id="34879" name="AutoShape 12"/>
            <p:cNvSpPr>
              <a:spLocks noChangeAspect="1" noChangeArrowheads="1" noTextEdit="1"/>
            </p:cNvSpPr>
            <p:nvPr/>
          </p:nvSpPr>
          <p:spPr bwMode="auto">
            <a:xfrm>
              <a:off x="1258" y="3492"/>
              <a:ext cx="365" cy="172"/>
            </a:xfrm>
            <a:prstGeom prst="rect">
              <a:avLst/>
            </a:prstGeom>
            <a:noFill/>
            <a:ln w="9525">
              <a:noFill/>
              <a:miter lim="800000"/>
              <a:headEnd/>
              <a:tailEnd/>
            </a:ln>
          </p:spPr>
          <p:txBody>
            <a:bodyPr/>
            <a:lstStyle/>
            <a:p>
              <a:endParaRPr lang="zh-CN" altLang="en-US"/>
            </a:p>
          </p:txBody>
        </p:sp>
        <p:sp>
          <p:nvSpPr>
            <p:cNvPr id="34880" name="Freeform 14"/>
            <p:cNvSpPr>
              <a:spLocks/>
            </p:cNvSpPr>
            <p:nvPr/>
          </p:nvSpPr>
          <p:spPr bwMode="auto">
            <a:xfrm>
              <a:off x="1253" y="3494"/>
              <a:ext cx="372" cy="156"/>
            </a:xfrm>
            <a:custGeom>
              <a:avLst/>
              <a:gdLst>
                <a:gd name="T0" fmla="*/ 21 w 162"/>
                <a:gd name="T1" fmla="*/ 126 h 68"/>
                <a:gd name="T2" fmla="*/ 11 w 162"/>
                <a:gd name="T3" fmla="*/ 179 h 68"/>
                <a:gd name="T4" fmla="*/ 117 w 162"/>
                <a:gd name="T5" fmla="*/ 358 h 68"/>
                <a:gd name="T6" fmla="*/ 427 w 162"/>
                <a:gd name="T7" fmla="*/ 305 h 68"/>
                <a:gd name="T8" fmla="*/ 737 w 162"/>
                <a:gd name="T9" fmla="*/ 358 h 68"/>
                <a:gd name="T10" fmla="*/ 843 w 162"/>
                <a:gd name="T11" fmla="*/ 179 h 68"/>
                <a:gd name="T12" fmla="*/ 829 w 162"/>
                <a:gd name="T13" fmla="*/ 126 h 68"/>
                <a:gd name="T14" fmla="*/ 427 w 162"/>
                <a:gd name="T15" fmla="*/ 0 h 68"/>
                <a:gd name="T16" fmla="*/ 21 w 162"/>
                <a:gd name="T17" fmla="*/ 126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2"/>
                <a:gd name="T28" fmla="*/ 0 h 68"/>
                <a:gd name="T29" fmla="*/ 162 w 162"/>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2" h="68">
                  <a:moveTo>
                    <a:pt x="4" y="24"/>
                  </a:moveTo>
                  <a:cubicBezTo>
                    <a:pt x="1" y="26"/>
                    <a:pt x="0" y="30"/>
                    <a:pt x="2" y="34"/>
                  </a:cubicBezTo>
                  <a:cubicBezTo>
                    <a:pt x="8" y="45"/>
                    <a:pt x="15" y="57"/>
                    <a:pt x="22" y="68"/>
                  </a:cubicBezTo>
                  <a:cubicBezTo>
                    <a:pt x="41" y="61"/>
                    <a:pt x="61" y="58"/>
                    <a:pt x="81" y="58"/>
                  </a:cubicBezTo>
                  <a:cubicBezTo>
                    <a:pt x="101" y="58"/>
                    <a:pt x="121" y="61"/>
                    <a:pt x="140" y="68"/>
                  </a:cubicBezTo>
                  <a:cubicBezTo>
                    <a:pt x="147" y="57"/>
                    <a:pt x="153" y="45"/>
                    <a:pt x="160" y="34"/>
                  </a:cubicBezTo>
                  <a:cubicBezTo>
                    <a:pt x="162" y="30"/>
                    <a:pt x="161" y="26"/>
                    <a:pt x="157" y="24"/>
                  </a:cubicBezTo>
                  <a:cubicBezTo>
                    <a:pt x="133" y="8"/>
                    <a:pt x="108" y="0"/>
                    <a:pt x="81" y="0"/>
                  </a:cubicBezTo>
                  <a:cubicBezTo>
                    <a:pt x="54" y="0"/>
                    <a:pt x="28" y="8"/>
                    <a:pt x="4" y="24"/>
                  </a:cubicBezTo>
                  <a:close/>
                </a:path>
              </a:pathLst>
            </a:custGeom>
            <a:solidFill>
              <a:schemeClr val="accent1"/>
            </a:solidFill>
            <a:ln w="9525">
              <a:noFill/>
              <a:round/>
              <a:headEnd/>
              <a:tailEnd/>
            </a:ln>
          </p:spPr>
          <p:txBody>
            <a:bodyPr/>
            <a:lstStyle/>
            <a:p>
              <a:endParaRPr lang="zh-CN" altLang="en-US"/>
            </a:p>
          </p:txBody>
        </p:sp>
        <p:sp>
          <p:nvSpPr>
            <p:cNvPr id="34881" name="Freeform 15"/>
            <p:cNvSpPr>
              <a:spLocks/>
            </p:cNvSpPr>
            <p:nvPr/>
          </p:nvSpPr>
          <p:spPr bwMode="auto">
            <a:xfrm>
              <a:off x="1393" y="3513"/>
              <a:ext cx="92" cy="94"/>
            </a:xfrm>
            <a:custGeom>
              <a:avLst/>
              <a:gdLst>
                <a:gd name="T0" fmla="*/ 92 w 92"/>
                <a:gd name="T1" fmla="*/ 32 h 94"/>
                <a:gd name="T2" fmla="*/ 60 w 92"/>
                <a:gd name="T3" fmla="*/ 32 h 94"/>
                <a:gd name="T4" fmla="*/ 60 w 92"/>
                <a:gd name="T5" fmla="*/ 0 h 94"/>
                <a:gd name="T6" fmla="*/ 33 w 92"/>
                <a:gd name="T7" fmla="*/ 0 h 94"/>
                <a:gd name="T8" fmla="*/ 33 w 92"/>
                <a:gd name="T9" fmla="*/ 32 h 94"/>
                <a:gd name="T10" fmla="*/ 0 w 92"/>
                <a:gd name="T11" fmla="*/ 32 h 94"/>
                <a:gd name="T12" fmla="*/ 0 w 92"/>
                <a:gd name="T13" fmla="*/ 62 h 94"/>
                <a:gd name="T14" fmla="*/ 33 w 92"/>
                <a:gd name="T15" fmla="*/ 62 h 94"/>
                <a:gd name="T16" fmla="*/ 33 w 92"/>
                <a:gd name="T17" fmla="*/ 94 h 94"/>
                <a:gd name="T18" fmla="*/ 60 w 92"/>
                <a:gd name="T19" fmla="*/ 94 h 94"/>
                <a:gd name="T20" fmla="*/ 60 w 92"/>
                <a:gd name="T21" fmla="*/ 62 h 94"/>
                <a:gd name="T22" fmla="*/ 92 w 92"/>
                <a:gd name="T23" fmla="*/ 62 h 94"/>
                <a:gd name="T24" fmla="*/ 92 w 92"/>
                <a:gd name="T25" fmla="*/ 32 h 94"/>
                <a:gd name="T26" fmla="*/ 92 w 92"/>
                <a:gd name="T27" fmla="*/ 32 h 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94"/>
                <a:gd name="T44" fmla="*/ 92 w 92"/>
                <a:gd name="T45" fmla="*/ 94 h 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94">
                  <a:moveTo>
                    <a:pt x="92" y="32"/>
                  </a:moveTo>
                  <a:lnTo>
                    <a:pt x="60" y="32"/>
                  </a:lnTo>
                  <a:lnTo>
                    <a:pt x="60" y="0"/>
                  </a:lnTo>
                  <a:lnTo>
                    <a:pt x="33" y="0"/>
                  </a:lnTo>
                  <a:lnTo>
                    <a:pt x="33" y="32"/>
                  </a:lnTo>
                  <a:lnTo>
                    <a:pt x="0" y="32"/>
                  </a:lnTo>
                  <a:lnTo>
                    <a:pt x="0" y="62"/>
                  </a:lnTo>
                  <a:lnTo>
                    <a:pt x="33" y="62"/>
                  </a:lnTo>
                  <a:lnTo>
                    <a:pt x="33" y="94"/>
                  </a:lnTo>
                  <a:lnTo>
                    <a:pt x="60" y="94"/>
                  </a:lnTo>
                  <a:lnTo>
                    <a:pt x="60" y="62"/>
                  </a:lnTo>
                  <a:lnTo>
                    <a:pt x="92" y="62"/>
                  </a:lnTo>
                  <a:lnTo>
                    <a:pt x="92" y="32"/>
                  </a:lnTo>
                  <a:close/>
                </a:path>
              </a:pathLst>
            </a:custGeom>
            <a:solidFill>
              <a:srgbClr val="FFFFFF"/>
            </a:solidFill>
            <a:ln w="9525">
              <a:noFill/>
              <a:round/>
              <a:headEnd/>
              <a:tailEnd/>
            </a:ln>
          </p:spPr>
          <p:txBody>
            <a:bodyPr/>
            <a:lstStyle/>
            <a:p>
              <a:endParaRPr lang="zh-CN" altLang="en-US"/>
            </a:p>
          </p:txBody>
        </p:sp>
      </p:grpSp>
      <p:sp>
        <p:nvSpPr>
          <p:cNvPr id="327" name="TextBox 326"/>
          <p:cNvSpPr txBox="1"/>
          <p:nvPr/>
        </p:nvSpPr>
        <p:spPr>
          <a:xfrm>
            <a:off x="7804150" y="1954213"/>
            <a:ext cx="833438" cy="254000"/>
          </a:xfrm>
          <a:prstGeom prst="rect">
            <a:avLst/>
          </a:prstGeom>
          <a:noFill/>
        </p:spPr>
        <p:txBody>
          <a:bodyPr wrap="none">
            <a:spAutoFit/>
          </a:bodyPr>
          <a:lstStyle/>
          <a:p>
            <a:pPr algn="ctr">
              <a:defRPr/>
            </a:pPr>
            <a:r>
              <a:rPr lang="en-US" sz="1050" b="1" dirty="0">
                <a:solidFill>
                  <a:schemeClr val="tx2"/>
                </a:solidFill>
                <a:latin typeface="+mj-lt"/>
                <a:ea typeface="+mn-ea"/>
              </a:rPr>
              <a:t>Physicians</a:t>
            </a:r>
          </a:p>
        </p:txBody>
      </p:sp>
      <p:sp>
        <p:nvSpPr>
          <p:cNvPr id="328" name="TextBox 327"/>
          <p:cNvSpPr txBox="1"/>
          <p:nvPr/>
        </p:nvSpPr>
        <p:spPr>
          <a:xfrm>
            <a:off x="7918450" y="2546350"/>
            <a:ext cx="604838" cy="254000"/>
          </a:xfrm>
          <a:prstGeom prst="rect">
            <a:avLst/>
          </a:prstGeom>
          <a:noFill/>
        </p:spPr>
        <p:txBody>
          <a:bodyPr wrap="none">
            <a:spAutoFit/>
          </a:bodyPr>
          <a:lstStyle/>
          <a:p>
            <a:pPr algn="ctr">
              <a:defRPr/>
            </a:pPr>
            <a:r>
              <a:rPr lang="en-US" sz="1050" b="1" dirty="0">
                <a:solidFill>
                  <a:schemeClr val="tx2"/>
                </a:solidFill>
                <a:latin typeface="+mj-lt"/>
                <a:ea typeface="+mn-ea"/>
              </a:rPr>
              <a:t>Nurses</a:t>
            </a:r>
          </a:p>
        </p:txBody>
      </p:sp>
      <p:cxnSp>
        <p:nvCxnSpPr>
          <p:cNvPr id="329" name="Straight Connector 328"/>
          <p:cNvCxnSpPr/>
          <p:nvPr/>
        </p:nvCxnSpPr>
        <p:spPr>
          <a:xfrm rot="5400000">
            <a:off x="8220869" y="2286794"/>
            <a:ext cx="0" cy="118903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0" name="TextBox 329"/>
          <p:cNvSpPr txBox="1"/>
          <p:nvPr/>
        </p:nvSpPr>
        <p:spPr>
          <a:xfrm>
            <a:off x="7642225" y="5122863"/>
            <a:ext cx="1157288" cy="254000"/>
          </a:xfrm>
          <a:prstGeom prst="rect">
            <a:avLst/>
          </a:prstGeom>
          <a:noFill/>
        </p:spPr>
        <p:txBody>
          <a:bodyPr>
            <a:spAutoFit/>
          </a:bodyPr>
          <a:lstStyle/>
          <a:p>
            <a:pPr algn="ctr">
              <a:defRPr/>
            </a:pPr>
            <a:r>
              <a:rPr lang="en-US" sz="1050" b="1" dirty="0">
                <a:solidFill>
                  <a:schemeClr val="tx2"/>
                </a:solidFill>
                <a:latin typeface="+mj-lt"/>
                <a:ea typeface="+mn-ea"/>
              </a:rPr>
              <a:t>Researchers</a:t>
            </a:r>
          </a:p>
        </p:txBody>
      </p:sp>
      <p:sp>
        <p:nvSpPr>
          <p:cNvPr id="331" name="TextBox 330"/>
          <p:cNvSpPr txBox="1"/>
          <p:nvPr/>
        </p:nvSpPr>
        <p:spPr>
          <a:xfrm>
            <a:off x="7802563" y="4195763"/>
            <a:ext cx="836612" cy="254000"/>
          </a:xfrm>
          <a:prstGeom prst="rect">
            <a:avLst/>
          </a:prstGeom>
          <a:noFill/>
        </p:spPr>
        <p:txBody>
          <a:bodyPr wrap="none">
            <a:spAutoFit/>
          </a:bodyPr>
          <a:lstStyle/>
          <a:p>
            <a:pPr algn="ctr">
              <a:defRPr/>
            </a:pPr>
            <a:r>
              <a:rPr lang="en-US" sz="1050" b="1" dirty="0">
                <a:solidFill>
                  <a:schemeClr val="tx2"/>
                </a:solidFill>
                <a:latin typeface="+mj-lt"/>
                <a:ea typeface="+mn-ea"/>
              </a:rPr>
              <a:t>Librarians</a:t>
            </a:r>
          </a:p>
        </p:txBody>
      </p:sp>
      <p:grpSp>
        <p:nvGrpSpPr>
          <p:cNvPr id="34837" name="Group 21"/>
          <p:cNvGrpSpPr>
            <a:grpSpLocks noChangeAspect="1"/>
          </p:cNvGrpSpPr>
          <p:nvPr/>
        </p:nvGrpSpPr>
        <p:grpSpPr bwMode="auto">
          <a:xfrm>
            <a:off x="8066088" y="4606925"/>
            <a:ext cx="317500" cy="515938"/>
            <a:chOff x="2481" y="3432"/>
            <a:chExt cx="162" cy="260"/>
          </a:xfrm>
        </p:grpSpPr>
        <p:sp>
          <p:nvSpPr>
            <p:cNvPr id="34869" name="AutoShape 20"/>
            <p:cNvSpPr>
              <a:spLocks noChangeAspect="1" noChangeArrowheads="1" noTextEdit="1"/>
            </p:cNvSpPr>
            <p:nvPr/>
          </p:nvSpPr>
          <p:spPr bwMode="auto">
            <a:xfrm>
              <a:off x="2481" y="3432"/>
              <a:ext cx="162" cy="260"/>
            </a:xfrm>
            <a:prstGeom prst="rect">
              <a:avLst/>
            </a:prstGeom>
            <a:noFill/>
            <a:ln w="9525">
              <a:noFill/>
              <a:miter lim="800000"/>
              <a:headEnd/>
              <a:tailEnd/>
            </a:ln>
          </p:spPr>
          <p:txBody>
            <a:bodyPr/>
            <a:lstStyle/>
            <a:p>
              <a:endParaRPr lang="zh-CN" altLang="en-US"/>
            </a:p>
          </p:txBody>
        </p:sp>
        <p:sp>
          <p:nvSpPr>
            <p:cNvPr id="34870" name="Freeform 22"/>
            <p:cNvSpPr>
              <a:spLocks/>
            </p:cNvSpPr>
            <p:nvPr/>
          </p:nvSpPr>
          <p:spPr bwMode="auto">
            <a:xfrm>
              <a:off x="2540" y="3582"/>
              <a:ext cx="83" cy="84"/>
            </a:xfrm>
            <a:custGeom>
              <a:avLst/>
              <a:gdLst>
                <a:gd name="T0" fmla="*/ 0 w 83"/>
                <a:gd name="T1" fmla="*/ 0 h 84"/>
                <a:gd name="T2" fmla="*/ 0 w 83"/>
                <a:gd name="T3" fmla="*/ 84 h 84"/>
                <a:gd name="T4" fmla="*/ 83 w 83"/>
                <a:gd name="T5" fmla="*/ 84 h 84"/>
                <a:gd name="T6" fmla="*/ 0 w 83"/>
                <a:gd name="T7" fmla="*/ 0 h 84"/>
                <a:gd name="T8" fmla="*/ 0 w 83"/>
                <a:gd name="T9" fmla="*/ 0 h 84"/>
                <a:gd name="T10" fmla="*/ 0 60000 65536"/>
                <a:gd name="T11" fmla="*/ 0 60000 65536"/>
                <a:gd name="T12" fmla="*/ 0 60000 65536"/>
                <a:gd name="T13" fmla="*/ 0 60000 65536"/>
                <a:gd name="T14" fmla="*/ 0 60000 65536"/>
                <a:gd name="T15" fmla="*/ 0 w 83"/>
                <a:gd name="T16" fmla="*/ 0 h 84"/>
                <a:gd name="T17" fmla="*/ 83 w 83"/>
                <a:gd name="T18" fmla="*/ 84 h 84"/>
              </a:gdLst>
              <a:ahLst/>
              <a:cxnLst>
                <a:cxn ang="T10">
                  <a:pos x="T0" y="T1"/>
                </a:cxn>
                <a:cxn ang="T11">
                  <a:pos x="T2" y="T3"/>
                </a:cxn>
                <a:cxn ang="T12">
                  <a:pos x="T4" y="T5"/>
                </a:cxn>
                <a:cxn ang="T13">
                  <a:pos x="T6" y="T7"/>
                </a:cxn>
                <a:cxn ang="T14">
                  <a:pos x="T8" y="T9"/>
                </a:cxn>
              </a:cxnLst>
              <a:rect l="T15" t="T16" r="T17" b="T18"/>
              <a:pathLst>
                <a:path w="83" h="84">
                  <a:moveTo>
                    <a:pt x="0" y="0"/>
                  </a:moveTo>
                  <a:lnTo>
                    <a:pt x="0" y="84"/>
                  </a:lnTo>
                  <a:lnTo>
                    <a:pt x="83" y="84"/>
                  </a:lnTo>
                  <a:lnTo>
                    <a:pt x="0" y="0"/>
                  </a:lnTo>
                  <a:close/>
                </a:path>
              </a:pathLst>
            </a:custGeom>
            <a:solidFill>
              <a:schemeClr val="accent1"/>
            </a:solidFill>
            <a:ln w="9525">
              <a:noFill/>
              <a:round/>
              <a:headEnd/>
              <a:tailEnd/>
            </a:ln>
          </p:spPr>
          <p:txBody>
            <a:bodyPr/>
            <a:lstStyle/>
            <a:p>
              <a:endParaRPr lang="zh-CN" altLang="en-US"/>
            </a:p>
          </p:txBody>
        </p:sp>
        <p:sp>
          <p:nvSpPr>
            <p:cNvPr id="34871" name="Freeform 23"/>
            <p:cNvSpPr>
              <a:spLocks/>
            </p:cNvSpPr>
            <p:nvPr/>
          </p:nvSpPr>
          <p:spPr bwMode="auto">
            <a:xfrm>
              <a:off x="2479" y="3666"/>
              <a:ext cx="164" cy="26"/>
            </a:xfrm>
            <a:custGeom>
              <a:avLst/>
              <a:gdLst>
                <a:gd name="T0" fmla="*/ 264 w 100"/>
                <a:gd name="T1" fmla="*/ 0 h 16"/>
                <a:gd name="T2" fmla="*/ 30 w 100"/>
                <a:gd name="T3" fmla="*/ 0 h 16"/>
                <a:gd name="T4" fmla="*/ 0 w 100"/>
                <a:gd name="T5" fmla="*/ 24 h 16"/>
                <a:gd name="T6" fmla="*/ 0 w 100"/>
                <a:gd name="T7" fmla="*/ 39 h 16"/>
                <a:gd name="T8" fmla="*/ 3 w 100"/>
                <a:gd name="T9" fmla="*/ 42 h 16"/>
                <a:gd name="T10" fmla="*/ 264 w 100"/>
                <a:gd name="T11" fmla="*/ 42 h 16"/>
                <a:gd name="T12" fmla="*/ 269 w 100"/>
                <a:gd name="T13" fmla="*/ 39 h 16"/>
                <a:gd name="T14" fmla="*/ 269 w 100"/>
                <a:gd name="T15" fmla="*/ 3 h 16"/>
                <a:gd name="T16" fmla="*/ 264 w 100"/>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6"/>
                <a:gd name="T29" fmla="*/ 100 w 100"/>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6">
                  <a:moveTo>
                    <a:pt x="98" y="0"/>
                  </a:moveTo>
                  <a:cubicBezTo>
                    <a:pt x="11" y="0"/>
                    <a:pt x="11" y="0"/>
                    <a:pt x="11" y="0"/>
                  </a:cubicBezTo>
                  <a:cubicBezTo>
                    <a:pt x="5" y="0"/>
                    <a:pt x="0" y="5"/>
                    <a:pt x="0" y="9"/>
                  </a:cubicBezTo>
                  <a:cubicBezTo>
                    <a:pt x="0" y="13"/>
                    <a:pt x="0" y="15"/>
                    <a:pt x="0" y="15"/>
                  </a:cubicBezTo>
                  <a:cubicBezTo>
                    <a:pt x="0" y="15"/>
                    <a:pt x="1" y="16"/>
                    <a:pt x="1" y="16"/>
                  </a:cubicBezTo>
                  <a:cubicBezTo>
                    <a:pt x="98" y="16"/>
                    <a:pt x="98" y="16"/>
                    <a:pt x="98" y="16"/>
                  </a:cubicBezTo>
                  <a:cubicBezTo>
                    <a:pt x="99" y="16"/>
                    <a:pt x="100" y="15"/>
                    <a:pt x="100" y="15"/>
                  </a:cubicBezTo>
                  <a:cubicBezTo>
                    <a:pt x="100" y="1"/>
                    <a:pt x="100" y="1"/>
                    <a:pt x="100" y="1"/>
                  </a:cubicBezTo>
                  <a:cubicBezTo>
                    <a:pt x="100" y="1"/>
                    <a:pt x="99" y="0"/>
                    <a:pt x="98" y="0"/>
                  </a:cubicBezTo>
                  <a:close/>
                </a:path>
              </a:pathLst>
            </a:custGeom>
            <a:solidFill>
              <a:schemeClr val="accent1"/>
            </a:solidFill>
            <a:ln w="9525">
              <a:noFill/>
              <a:round/>
              <a:headEnd/>
              <a:tailEnd/>
            </a:ln>
          </p:spPr>
          <p:txBody>
            <a:bodyPr/>
            <a:lstStyle/>
            <a:p>
              <a:endParaRPr lang="zh-CN" altLang="en-US"/>
            </a:p>
          </p:txBody>
        </p:sp>
        <p:sp>
          <p:nvSpPr>
            <p:cNvPr id="34872" name="Freeform 24"/>
            <p:cNvSpPr>
              <a:spLocks/>
            </p:cNvSpPr>
            <p:nvPr/>
          </p:nvSpPr>
          <p:spPr bwMode="auto">
            <a:xfrm>
              <a:off x="2484" y="3560"/>
              <a:ext cx="67" cy="18"/>
            </a:xfrm>
            <a:custGeom>
              <a:avLst/>
              <a:gdLst>
                <a:gd name="T0" fmla="*/ 106 w 41"/>
                <a:gd name="T1" fmla="*/ 29 h 11"/>
                <a:gd name="T2" fmla="*/ 3 w 41"/>
                <a:gd name="T3" fmla="*/ 29 h 11"/>
                <a:gd name="T4" fmla="*/ 0 w 41"/>
                <a:gd name="T5" fmla="*/ 26 h 11"/>
                <a:gd name="T6" fmla="*/ 0 w 41"/>
                <a:gd name="T7" fmla="*/ 3 h 11"/>
                <a:gd name="T8" fmla="*/ 3 w 41"/>
                <a:gd name="T9" fmla="*/ 0 h 11"/>
                <a:gd name="T10" fmla="*/ 106 w 41"/>
                <a:gd name="T11" fmla="*/ 0 h 11"/>
                <a:gd name="T12" fmla="*/ 109 w 41"/>
                <a:gd name="T13" fmla="*/ 3 h 11"/>
                <a:gd name="T14" fmla="*/ 109 w 41"/>
                <a:gd name="T15" fmla="*/ 26 h 11"/>
                <a:gd name="T16" fmla="*/ 106 w 41"/>
                <a:gd name="T17" fmla="*/ 2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11"/>
                <a:gd name="T29" fmla="*/ 41 w 41"/>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11">
                  <a:moveTo>
                    <a:pt x="40" y="11"/>
                  </a:moveTo>
                  <a:cubicBezTo>
                    <a:pt x="1" y="11"/>
                    <a:pt x="1" y="11"/>
                    <a:pt x="1" y="11"/>
                  </a:cubicBezTo>
                  <a:cubicBezTo>
                    <a:pt x="0" y="11"/>
                    <a:pt x="0" y="10"/>
                    <a:pt x="0" y="10"/>
                  </a:cubicBezTo>
                  <a:cubicBezTo>
                    <a:pt x="0" y="1"/>
                    <a:pt x="0" y="1"/>
                    <a:pt x="0" y="1"/>
                  </a:cubicBezTo>
                  <a:cubicBezTo>
                    <a:pt x="0" y="0"/>
                    <a:pt x="0" y="0"/>
                    <a:pt x="1" y="0"/>
                  </a:cubicBezTo>
                  <a:cubicBezTo>
                    <a:pt x="40" y="0"/>
                    <a:pt x="40" y="0"/>
                    <a:pt x="40" y="0"/>
                  </a:cubicBezTo>
                  <a:cubicBezTo>
                    <a:pt x="40" y="0"/>
                    <a:pt x="41" y="0"/>
                    <a:pt x="41" y="1"/>
                  </a:cubicBezTo>
                  <a:cubicBezTo>
                    <a:pt x="41" y="10"/>
                    <a:pt x="41" y="10"/>
                    <a:pt x="41" y="10"/>
                  </a:cubicBezTo>
                  <a:cubicBezTo>
                    <a:pt x="41" y="10"/>
                    <a:pt x="40" y="11"/>
                    <a:pt x="40" y="11"/>
                  </a:cubicBezTo>
                  <a:close/>
                </a:path>
              </a:pathLst>
            </a:custGeom>
            <a:solidFill>
              <a:schemeClr val="accent1"/>
            </a:solidFill>
            <a:ln w="9525">
              <a:noFill/>
              <a:round/>
              <a:headEnd/>
              <a:tailEnd/>
            </a:ln>
          </p:spPr>
          <p:txBody>
            <a:bodyPr/>
            <a:lstStyle/>
            <a:p>
              <a:endParaRPr lang="zh-CN" altLang="en-US"/>
            </a:p>
          </p:txBody>
        </p:sp>
        <p:sp>
          <p:nvSpPr>
            <p:cNvPr id="34873" name="Freeform 25"/>
            <p:cNvSpPr>
              <a:spLocks/>
            </p:cNvSpPr>
            <p:nvPr/>
          </p:nvSpPr>
          <p:spPr bwMode="auto">
            <a:xfrm>
              <a:off x="2517" y="3430"/>
              <a:ext cx="92" cy="92"/>
            </a:xfrm>
            <a:custGeom>
              <a:avLst/>
              <a:gdLst>
                <a:gd name="T0" fmla="*/ 118 w 56"/>
                <a:gd name="T1" fmla="*/ 0 h 56"/>
                <a:gd name="T2" fmla="*/ 81 w 56"/>
                <a:gd name="T3" fmla="*/ 38 h 56"/>
                <a:gd name="T4" fmla="*/ 76 w 56"/>
                <a:gd name="T5" fmla="*/ 38 h 56"/>
                <a:gd name="T6" fmla="*/ 72 w 56"/>
                <a:gd name="T7" fmla="*/ 35 h 56"/>
                <a:gd name="T8" fmla="*/ 67 w 56"/>
                <a:gd name="T9" fmla="*/ 35 h 56"/>
                <a:gd name="T10" fmla="*/ 3 w 56"/>
                <a:gd name="T11" fmla="*/ 102 h 56"/>
                <a:gd name="T12" fmla="*/ 3 w 56"/>
                <a:gd name="T13" fmla="*/ 105 h 56"/>
                <a:gd name="T14" fmla="*/ 46 w 56"/>
                <a:gd name="T15" fmla="*/ 148 h 56"/>
                <a:gd name="T16" fmla="*/ 49 w 56"/>
                <a:gd name="T17" fmla="*/ 148 h 56"/>
                <a:gd name="T18" fmla="*/ 117 w 56"/>
                <a:gd name="T19" fmla="*/ 84 h 56"/>
                <a:gd name="T20" fmla="*/ 117 w 56"/>
                <a:gd name="T21" fmla="*/ 79 h 56"/>
                <a:gd name="T22" fmla="*/ 113 w 56"/>
                <a:gd name="T23" fmla="*/ 76 h 56"/>
                <a:gd name="T24" fmla="*/ 113 w 56"/>
                <a:gd name="T25" fmla="*/ 72 h 56"/>
                <a:gd name="T26" fmla="*/ 151 w 56"/>
                <a:gd name="T27" fmla="*/ 35 h 56"/>
                <a:gd name="T28" fmla="*/ 151 w 56"/>
                <a:gd name="T29" fmla="*/ 30 h 56"/>
                <a:gd name="T30" fmla="*/ 151 w 56"/>
                <a:gd name="T31" fmla="*/ 30 h 56"/>
                <a:gd name="T32" fmla="*/ 122 w 56"/>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6"/>
                <a:gd name="T52" fmla="*/ 0 h 56"/>
                <a:gd name="T53" fmla="*/ 56 w 56"/>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6" h="56">
                  <a:moveTo>
                    <a:pt x="44" y="0"/>
                  </a:moveTo>
                  <a:cubicBezTo>
                    <a:pt x="30" y="14"/>
                    <a:pt x="30" y="14"/>
                    <a:pt x="30" y="14"/>
                  </a:cubicBezTo>
                  <a:cubicBezTo>
                    <a:pt x="29" y="15"/>
                    <a:pt x="28" y="15"/>
                    <a:pt x="28" y="14"/>
                  </a:cubicBezTo>
                  <a:cubicBezTo>
                    <a:pt x="27" y="13"/>
                    <a:pt x="27" y="13"/>
                    <a:pt x="27" y="13"/>
                  </a:cubicBezTo>
                  <a:cubicBezTo>
                    <a:pt x="27" y="13"/>
                    <a:pt x="26" y="13"/>
                    <a:pt x="25" y="13"/>
                  </a:cubicBezTo>
                  <a:cubicBezTo>
                    <a:pt x="1" y="38"/>
                    <a:pt x="1" y="38"/>
                    <a:pt x="1" y="38"/>
                  </a:cubicBezTo>
                  <a:cubicBezTo>
                    <a:pt x="0" y="38"/>
                    <a:pt x="0" y="39"/>
                    <a:pt x="1" y="39"/>
                  </a:cubicBezTo>
                  <a:cubicBezTo>
                    <a:pt x="17" y="55"/>
                    <a:pt x="17" y="55"/>
                    <a:pt x="17" y="55"/>
                  </a:cubicBezTo>
                  <a:cubicBezTo>
                    <a:pt x="17" y="56"/>
                    <a:pt x="18" y="56"/>
                    <a:pt x="18" y="55"/>
                  </a:cubicBezTo>
                  <a:cubicBezTo>
                    <a:pt x="43" y="31"/>
                    <a:pt x="43" y="31"/>
                    <a:pt x="43" y="31"/>
                  </a:cubicBezTo>
                  <a:cubicBezTo>
                    <a:pt x="43" y="30"/>
                    <a:pt x="43" y="30"/>
                    <a:pt x="43" y="29"/>
                  </a:cubicBezTo>
                  <a:cubicBezTo>
                    <a:pt x="42" y="28"/>
                    <a:pt x="42" y="28"/>
                    <a:pt x="42" y="28"/>
                  </a:cubicBezTo>
                  <a:cubicBezTo>
                    <a:pt x="41" y="28"/>
                    <a:pt x="41" y="27"/>
                    <a:pt x="42" y="27"/>
                  </a:cubicBezTo>
                  <a:cubicBezTo>
                    <a:pt x="56" y="13"/>
                    <a:pt x="56" y="13"/>
                    <a:pt x="56" y="13"/>
                  </a:cubicBezTo>
                  <a:cubicBezTo>
                    <a:pt x="56" y="12"/>
                    <a:pt x="56" y="11"/>
                    <a:pt x="56" y="11"/>
                  </a:cubicBezTo>
                  <a:cubicBezTo>
                    <a:pt x="56" y="11"/>
                    <a:pt x="56" y="11"/>
                    <a:pt x="56" y="11"/>
                  </a:cubicBezTo>
                  <a:cubicBezTo>
                    <a:pt x="45" y="0"/>
                    <a:pt x="45" y="0"/>
                    <a:pt x="45" y="0"/>
                  </a:cubicBezTo>
                </a:path>
              </a:pathLst>
            </a:custGeom>
            <a:solidFill>
              <a:schemeClr val="accent1"/>
            </a:solidFill>
            <a:ln w="9525">
              <a:noFill/>
              <a:round/>
              <a:headEnd/>
              <a:tailEnd/>
            </a:ln>
          </p:spPr>
          <p:txBody>
            <a:bodyPr/>
            <a:lstStyle/>
            <a:p>
              <a:endParaRPr lang="zh-CN" altLang="en-US"/>
            </a:p>
          </p:txBody>
        </p:sp>
        <p:sp>
          <p:nvSpPr>
            <p:cNvPr id="34874" name="Freeform 26"/>
            <p:cNvSpPr>
              <a:spLocks/>
            </p:cNvSpPr>
            <p:nvPr/>
          </p:nvSpPr>
          <p:spPr bwMode="auto">
            <a:xfrm>
              <a:off x="2504" y="3560"/>
              <a:ext cx="83" cy="83"/>
            </a:xfrm>
            <a:custGeom>
              <a:avLst/>
              <a:gdLst>
                <a:gd name="T0" fmla="*/ 70 w 83"/>
                <a:gd name="T1" fmla="*/ 83 h 83"/>
                <a:gd name="T2" fmla="*/ 0 w 83"/>
                <a:gd name="T3" fmla="*/ 11 h 83"/>
                <a:gd name="T4" fmla="*/ 11 w 83"/>
                <a:gd name="T5" fmla="*/ 0 h 83"/>
                <a:gd name="T6" fmla="*/ 83 w 83"/>
                <a:gd name="T7" fmla="*/ 70 h 83"/>
                <a:gd name="T8" fmla="*/ 70 w 83"/>
                <a:gd name="T9" fmla="*/ 83 h 83"/>
                <a:gd name="T10" fmla="*/ 70 w 83"/>
                <a:gd name="T11" fmla="*/ 83 h 83"/>
                <a:gd name="T12" fmla="*/ 0 60000 65536"/>
                <a:gd name="T13" fmla="*/ 0 60000 65536"/>
                <a:gd name="T14" fmla="*/ 0 60000 65536"/>
                <a:gd name="T15" fmla="*/ 0 60000 65536"/>
                <a:gd name="T16" fmla="*/ 0 60000 65536"/>
                <a:gd name="T17" fmla="*/ 0 60000 65536"/>
                <a:gd name="T18" fmla="*/ 0 w 83"/>
                <a:gd name="T19" fmla="*/ 0 h 83"/>
                <a:gd name="T20" fmla="*/ 83 w 83"/>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83" h="83">
                  <a:moveTo>
                    <a:pt x="70" y="83"/>
                  </a:moveTo>
                  <a:lnTo>
                    <a:pt x="0" y="11"/>
                  </a:lnTo>
                  <a:lnTo>
                    <a:pt x="11" y="0"/>
                  </a:lnTo>
                  <a:lnTo>
                    <a:pt x="83" y="70"/>
                  </a:lnTo>
                  <a:lnTo>
                    <a:pt x="70" y="83"/>
                  </a:lnTo>
                  <a:close/>
                </a:path>
              </a:pathLst>
            </a:custGeom>
            <a:solidFill>
              <a:schemeClr val="accent1"/>
            </a:solidFill>
            <a:ln w="9525">
              <a:noFill/>
              <a:round/>
              <a:headEnd/>
              <a:tailEnd/>
            </a:ln>
          </p:spPr>
          <p:txBody>
            <a:bodyPr/>
            <a:lstStyle/>
            <a:p>
              <a:endParaRPr lang="zh-CN" altLang="en-US"/>
            </a:p>
          </p:txBody>
        </p:sp>
        <p:sp>
          <p:nvSpPr>
            <p:cNvPr id="34875" name="Freeform 27"/>
            <p:cNvSpPr>
              <a:spLocks/>
            </p:cNvSpPr>
            <p:nvPr/>
          </p:nvSpPr>
          <p:spPr bwMode="auto">
            <a:xfrm>
              <a:off x="2561" y="3478"/>
              <a:ext cx="80" cy="178"/>
            </a:xfrm>
            <a:custGeom>
              <a:avLst/>
              <a:gdLst>
                <a:gd name="T0" fmla="*/ 33 w 49"/>
                <a:gd name="T1" fmla="*/ 0 h 109"/>
                <a:gd name="T2" fmla="*/ 5 w 49"/>
                <a:gd name="T3" fmla="*/ 26 h 109"/>
                <a:gd name="T4" fmla="*/ 0 w 49"/>
                <a:gd name="T5" fmla="*/ 237 h 109"/>
                <a:gd name="T6" fmla="*/ 56 w 49"/>
                <a:gd name="T7" fmla="*/ 291 h 109"/>
                <a:gd name="T8" fmla="*/ 33 w 49"/>
                <a:gd name="T9" fmla="*/ 0 h 109"/>
                <a:gd name="T10" fmla="*/ 0 60000 65536"/>
                <a:gd name="T11" fmla="*/ 0 60000 65536"/>
                <a:gd name="T12" fmla="*/ 0 60000 65536"/>
                <a:gd name="T13" fmla="*/ 0 60000 65536"/>
                <a:gd name="T14" fmla="*/ 0 60000 65536"/>
                <a:gd name="T15" fmla="*/ 0 w 49"/>
                <a:gd name="T16" fmla="*/ 0 h 109"/>
                <a:gd name="T17" fmla="*/ 49 w 49"/>
                <a:gd name="T18" fmla="*/ 109 h 109"/>
              </a:gdLst>
              <a:ahLst/>
              <a:cxnLst>
                <a:cxn ang="T10">
                  <a:pos x="T0" y="T1"/>
                </a:cxn>
                <a:cxn ang="T11">
                  <a:pos x="T2" y="T3"/>
                </a:cxn>
                <a:cxn ang="T12">
                  <a:pos x="T4" y="T5"/>
                </a:cxn>
                <a:cxn ang="T13">
                  <a:pos x="T6" y="T7"/>
                </a:cxn>
                <a:cxn ang="T14">
                  <a:pos x="T8" y="T9"/>
                </a:cxn>
              </a:cxnLst>
              <a:rect l="T15" t="T16" r="T17" b="T18"/>
              <a:pathLst>
                <a:path w="49" h="109">
                  <a:moveTo>
                    <a:pt x="12" y="0"/>
                  </a:moveTo>
                  <a:cubicBezTo>
                    <a:pt x="2" y="10"/>
                    <a:pt x="2" y="10"/>
                    <a:pt x="2" y="10"/>
                  </a:cubicBezTo>
                  <a:cubicBezTo>
                    <a:pt x="18" y="27"/>
                    <a:pt x="28" y="61"/>
                    <a:pt x="0" y="89"/>
                  </a:cubicBezTo>
                  <a:cubicBezTo>
                    <a:pt x="21" y="109"/>
                    <a:pt x="21" y="109"/>
                    <a:pt x="21" y="109"/>
                  </a:cubicBezTo>
                  <a:cubicBezTo>
                    <a:pt x="49" y="81"/>
                    <a:pt x="45" y="33"/>
                    <a:pt x="12" y="0"/>
                  </a:cubicBezTo>
                  <a:close/>
                </a:path>
              </a:pathLst>
            </a:custGeom>
            <a:solidFill>
              <a:schemeClr val="accent1"/>
            </a:solidFill>
            <a:ln w="9525">
              <a:noFill/>
              <a:round/>
              <a:headEnd/>
              <a:tailEnd/>
            </a:ln>
          </p:spPr>
          <p:txBody>
            <a:bodyPr/>
            <a:lstStyle/>
            <a:p>
              <a:endParaRPr lang="zh-CN" altLang="en-US"/>
            </a:p>
          </p:txBody>
        </p:sp>
        <p:sp>
          <p:nvSpPr>
            <p:cNvPr id="340" name="Oval 28"/>
            <p:cNvSpPr>
              <a:spLocks noChangeArrowheads="1"/>
            </p:cNvSpPr>
            <p:nvPr/>
          </p:nvSpPr>
          <p:spPr bwMode="auto">
            <a:xfrm>
              <a:off x="2560" y="3474"/>
              <a:ext cx="32" cy="32"/>
            </a:xfrm>
            <a:prstGeom prst="ellipse">
              <a:avLst/>
            </a:prstGeom>
            <a:solidFill>
              <a:schemeClr val="bg2">
                <a:lumMod val="20000"/>
                <a:lumOff val="80000"/>
              </a:schemeClr>
            </a:solidFill>
            <a:ln w="9525">
              <a:noFill/>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endParaRPr lang="en-US" altLang="zh-CN" smtClean="0">
                <a:solidFill>
                  <a:srgbClr val="474747"/>
                </a:solidFill>
              </a:endParaRPr>
            </a:p>
          </p:txBody>
        </p:sp>
        <p:sp>
          <p:nvSpPr>
            <p:cNvPr id="34877" name="Freeform 29"/>
            <p:cNvSpPr>
              <a:spLocks noEditPoints="1"/>
            </p:cNvSpPr>
            <p:nvPr/>
          </p:nvSpPr>
          <p:spPr bwMode="auto">
            <a:xfrm>
              <a:off x="2556" y="3471"/>
              <a:ext cx="40" cy="39"/>
            </a:xfrm>
            <a:custGeom>
              <a:avLst/>
              <a:gdLst>
                <a:gd name="T0" fmla="*/ 33 w 24"/>
                <a:gd name="T1" fmla="*/ 11 h 24"/>
                <a:gd name="T2" fmla="*/ 13 w 24"/>
                <a:gd name="T3" fmla="*/ 33 h 24"/>
                <a:gd name="T4" fmla="*/ 33 w 24"/>
                <a:gd name="T5" fmla="*/ 50 h 24"/>
                <a:gd name="T6" fmla="*/ 53 w 24"/>
                <a:gd name="T7" fmla="*/ 33 h 24"/>
                <a:gd name="T8" fmla="*/ 33 w 24"/>
                <a:gd name="T9" fmla="*/ 11 h 24"/>
                <a:gd name="T10" fmla="*/ 33 w 24"/>
                <a:gd name="T11" fmla="*/ 63 h 24"/>
                <a:gd name="T12" fmla="*/ 0 w 24"/>
                <a:gd name="T13" fmla="*/ 33 h 24"/>
                <a:gd name="T14" fmla="*/ 33 w 24"/>
                <a:gd name="T15" fmla="*/ 0 h 24"/>
                <a:gd name="T16" fmla="*/ 67 w 24"/>
                <a:gd name="T17" fmla="*/ 33 h 24"/>
                <a:gd name="T18" fmla="*/ 33 w 24"/>
                <a:gd name="T19" fmla="*/ 6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4"/>
                <a:gd name="T32" fmla="*/ 24 w 24"/>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4">
                  <a:moveTo>
                    <a:pt x="12" y="4"/>
                  </a:moveTo>
                  <a:cubicBezTo>
                    <a:pt x="8" y="4"/>
                    <a:pt x="5" y="8"/>
                    <a:pt x="5" y="12"/>
                  </a:cubicBezTo>
                  <a:cubicBezTo>
                    <a:pt x="5" y="16"/>
                    <a:pt x="8" y="19"/>
                    <a:pt x="12" y="19"/>
                  </a:cubicBezTo>
                  <a:cubicBezTo>
                    <a:pt x="16" y="19"/>
                    <a:pt x="19" y="16"/>
                    <a:pt x="19" y="12"/>
                  </a:cubicBezTo>
                  <a:cubicBezTo>
                    <a:pt x="19" y="8"/>
                    <a:pt x="16" y="4"/>
                    <a:pt x="12" y="4"/>
                  </a:cubicBezTo>
                  <a:close/>
                  <a:moveTo>
                    <a:pt x="12" y="24"/>
                  </a:moveTo>
                  <a:cubicBezTo>
                    <a:pt x="6" y="24"/>
                    <a:pt x="0" y="18"/>
                    <a:pt x="0" y="12"/>
                  </a:cubicBezTo>
                  <a:cubicBezTo>
                    <a:pt x="0" y="5"/>
                    <a:pt x="6" y="0"/>
                    <a:pt x="12" y="0"/>
                  </a:cubicBezTo>
                  <a:cubicBezTo>
                    <a:pt x="19" y="0"/>
                    <a:pt x="24" y="5"/>
                    <a:pt x="24" y="12"/>
                  </a:cubicBezTo>
                  <a:cubicBezTo>
                    <a:pt x="24" y="18"/>
                    <a:pt x="19" y="24"/>
                    <a:pt x="12" y="24"/>
                  </a:cubicBezTo>
                  <a:close/>
                </a:path>
              </a:pathLst>
            </a:custGeom>
            <a:solidFill>
              <a:schemeClr val="accent1"/>
            </a:solidFill>
            <a:ln w="9525">
              <a:noFill/>
              <a:round/>
              <a:headEnd/>
              <a:tailEnd/>
            </a:ln>
          </p:spPr>
          <p:txBody>
            <a:bodyPr/>
            <a:lstStyle/>
            <a:p>
              <a:endParaRPr lang="zh-CN" altLang="en-US"/>
            </a:p>
          </p:txBody>
        </p:sp>
        <p:sp>
          <p:nvSpPr>
            <p:cNvPr id="342" name="Oval 30"/>
            <p:cNvSpPr>
              <a:spLocks noChangeArrowheads="1"/>
            </p:cNvSpPr>
            <p:nvPr/>
          </p:nvSpPr>
          <p:spPr bwMode="auto">
            <a:xfrm>
              <a:off x="2560" y="3628"/>
              <a:ext cx="31" cy="31"/>
            </a:xfrm>
            <a:prstGeom prst="ellipse">
              <a:avLst/>
            </a:prstGeom>
            <a:solidFill>
              <a:schemeClr val="bg2">
                <a:lumMod val="20000"/>
                <a:lumOff val="80000"/>
              </a:schemeClr>
            </a:solidFill>
            <a:ln w="9525">
              <a:noFill/>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endParaRPr lang="en-US" altLang="zh-CN" smtClean="0">
                <a:solidFill>
                  <a:srgbClr val="474747"/>
                </a:solidFill>
              </a:endParaRPr>
            </a:p>
          </p:txBody>
        </p:sp>
      </p:grpSp>
      <p:sp>
        <p:nvSpPr>
          <p:cNvPr id="346" name="TextBox 345"/>
          <p:cNvSpPr txBox="1"/>
          <p:nvPr/>
        </p:nvSpPr>
        <p:spPr>
          <a:xfrm>
            <a:off x="7478713" y="3530600"/>
            <a:ext cx="1484312" cy="252413"/>
          </a:xfrm>
          <a:prstGeom prst="rect">
            <a:avLst/>
          </a:prstGeom>
          <a:noFill/>
        </p:spPr>
        <p:txBody>
          <a:bodyPr wrap="none">
            <a:spAutoFit/>
          </a:bodyPr>
          <a:lstStyle/>
          <a:p>
            <a:pPr algn="ctr">
              <a:defRPr/>
            </a:pPr>
            <a:r>
              <a:rPr lang="en-US" sz="1050" b="1" dirty="0">
                <a:solidFill>
                  <a:schemeClr val="tx2"/>
                </a:solidFill>
                <a:latin typeface="+mj-lt"/>
                <a:ea typeface="+mn-ea"/>
              </a:rPr>
              <a:t>Students, Educators </a:t>
            </a:r>
          </a:p>
        </p:txBody>
      </p:sp>
      <p:sp>
        <p:nvSpPr>
          <p:cNvPr id="347" name="TextBox 346"/>
          <p:cNvSpPr txBox="1"/>
          <p:nvPr/>
        </p:nvSpPr>
        <p:spPr>
          <a:xfrm>
            <a:off x="7321550" y="5775325"/>
            <a:ext cx="1798638" cy="415925"/>
          </a:xfrm>
          <a:prstGeom prst="rect">
            <a:avLst/>
          </a:prstGeom>
          <a:noFill/>
        </p:spPr>
        <p:txBody>
          <a:bodyPr>
            <a:spAutoFit/>
          </a:bodyPr>
          <a:lstStyle/>
          <a:p>
            <a:pPr algn="ctr">
              <a:defRPr/>
            </a:pPr>
            <a:r>
              <a:rPr lang="en-US" sz="1050" b="1" dirty="0">
                <a:solidFill>
                  <a:schemeClr val="tx2"/>
                </a:solidFill>
                <a:latin typeface="+mj-lt"/>
                <a:ea typeface="+mn-ea"/>
              </a:rPr>
              <a:t>Information</a:t>
            </a:r>
            <a:br>
              <a:rPr lang="en-US" sz="1050" b="1" dirty="0">
                <a:solidFill>
                  <a:schemeClr val="tx2"/>
                </a:solidFill>
                <a:latin typeface="+mj-lt"/>
                <a:ea typeface="+mn-ea"/>
              </a:rPr>
            </a:br>
            <a:r>
              <a:rPr lang="en-US" sz="1050" b="1" dirty="0">
                <a:solidFill>
                  <a:schemeClr val="tx2"/>
                </a:solidFill>
                <a:latin typeface="+mj-lt"/>
                <a:ea typeface="+mn-ea"/>
              </a:rPr>
              <a:t>Managers</a:t>
            </a:r>
          </a:p>
        </p:txBody>
      </p:sp>
      <p:grpSp>
        <p:nvGrpSpPr>
          <p:cNvPr id="34840" name="Group 40"/>
          <p:cNvGrpSpPr>
            <a:grpSpLocks noChangeAspect="1"/>
          </p:cNvGrpSpPr>
          <p:nvPr/>
        </p:nvGrpSpPr>
        <p:grpSpPr bwMode="auto">
          <a:xfrm>
            <a:off x="7975600" y="5394325"/>
            <a:ext cx="488950" cy="366713"/>
            <a:chOff x="4840" y="3500"/>
            <a:chExt cx="308" cy="231"/>
          </a:xfrm>
        </p:grpSpPr>
        <p:sp>
          <p:nvSpPr>
            <p:cNvPr id="34867" name="AutoShape 39"/>
            <p:cNvSpPr>
              <a:spLocks noChangeAspect="1" noChangeArrowheads="1" noTextEdit="1"/>
            </p:cNvSpPr>
            <p:nvPr/>
          </p:nvSpPr>
          <p:spPr bwMode="auto">
            <a:xfrm>
              <a:off x="4840" y="3500"/>
              <a:ext cx="308" cy="231"/>
            </a:xfrm>
            <a:prstGeom prst="rect">
              <a:avLst/>
            </a:prstGeom>
            <a:noFill/>
            <a:ln w="9525">
              <a:noFill/>
              <a:miter lim="800000"/>
              <a:headEnd/>
              <a:tailEnd/>
            </a:ln>
          </p:spPr>
          <p:txBody>
            <a:bodyPr/>
            <a:lstStyle/>
            <a:p>
              <a:endParaRPr lang="zh-CN" altLang="en-US"/>
            </a:p>
          </p:txBody>
        </p:sp>
        <p:sp>
          <p:nvSpPr>
            <p:cNvPr id="34868" name="Freeform 41"/>
            <p:cNvSpPr>
              <a:spLocks noEditPoints="1"/>
            </p:cNvSpPr>
            <p:nvPr/>
          </p:nvSpPr>
          <p:spPr bwMode="auto">
            <a:xfrm>
              <a:off x="4841" y="3500"/>
              <a:ext cx="307" cy="231"/>
            </a:xfrm>
            <a:custGeom>
              <a:avLst/>
              <a:gdLst>
                <a:gd name="T0" fmla="*/ 21 w 392"/>
                <a:gd name="T1" fmla="*/ 169 h 294"/>
                <a:gd name="T2" fmla="*/ 107 w 392"/>
                <a:gd name="T3" fmla="*/ 169 h 294"/>
                <a:gd name="T4" fmla="*/ 124 w 392"/>
                <a:gd name="T5" fmla="*/ 181 h 294"/>
                <a:gd name="T6" fmla="*/ 142 w 392"/>
                <a:gd name="T7" fmla="*/ 169 h 294"/>
                <a:gd name="T8" fmla="*/ 225 w 392"/>
                <a:gd name="T9" fmla="*/ 169 h 294"/>
                <a:gd name="T10" fmla="*/ 237 w 392"/>
                <a:gd name="T11" fmla="*/ 162 h 294"/>
                <a:gd name="T12" fmla="*/ 240 w 392"/>
                <a:gd name="T13" fmla="*/ 148 h 294"/>
                <a:gd name="T14" fmla="*/ 240 w 392"/>
                <a:gd name="T15" fmla="*/ 23 h 294"/>
                <a:gd name="T16" fmla="*/ 237 w 392"/>
                <a:gd name="T17" fmla="*/ 10 h 294"/>
                <a:gd name="T18" fmla="*/ 225 w 392"/>
                <a:gd name="T19" fmla="*/ 5 h 294"/>
                <a:gd name="T20" fmla="*/ 208 w 392"/>
                <a:gd name="T21" fmla="*/ 5 h 294"/>
                <a:gd name="T22" fmla="*/ 169 w 392"/>
                <a:gd name="T23" fmla="*/ 0 h 294"/>
                <a:gd name="T24" fmla="*/ 132 w 392"/>
                <a:gd name="T25" fmla="*/ 5 h 294"/>
                <a:gd name="T26" fmla="*/ 114 w 392"/>
                <a:gd name="T27" fmla="*/ 5 h 294"/>
                <a:gd name="T28" fmla="*/ 76 w 392"/>
                <a:gd name="T29" fmla="*/ 0 h 294"/>
                <a:gd name="T30" fmla="*/ 36 w 392"/>
                <a:gd name="T31" fmla="*/ 5 h 294"/>
                <a:gd name="T32" fmla="*/ 21 w 392"/>
                <a:gd name="T33" fmla="*/ 5 h 294"/>
                <a:gd name="T34" fmla="*/ 7 w 392"/>
                <a:gd name="T35" fmla="*/ 10 h 294"/>
                <a:gd name="T36" fmla="*/ 0 w 392"/>
                <a:gd name="T37" fmla="*/ 23 h 294"/>
                <a:gd name="T38" fmla="*/ 0 w 392"/>
                <a:gd name="T39" fmla="*/ 148 h 294"/>
                <a:gd name="T40" fmla="*/ 7 w 392"/>
                <a:gd name="T41" fmla="*/ 162 h 294"/>
                <a:gd name="T42" fmla="*/ 21 w 392"/>
                <a:gd name="T43" fmla="*/ 169 h 294"/>
                <a:gd name="T44" fmla="*/ 128 w 392"/>
                <a:gd name="T45" fmla="*/ 16 h 294"/>
                <a:gd name="T46" fmla="*/ 211 w 392"/>
                <a:gd name="T47" fmla="*/ 16 h 294"/>
                <a:gd name="T48" fmla="*/ 211 w 392"/>
                <a:gd name="T49" fmla="*/ 149 h 294"/>
                <a:gd name="T50" fmla="*/ 169 w 392"/>
                <a:gd name="T51" fmla="*/ 143 h 294"/>
                <a:gd name="T52" fmla="*/ 128 w 392"/>
                <a:gd name="T53" fmla="*/ 149 h 294"/>
                <a:gd name="T54" fmla="*/ 128 w 392"/>
                <a:gd name="T55" fmla="*/ 16 h 294"/>
                <a:gd name="T56" fmla="*/ 32 w 392"/>
                <a:gd name="T57" fmla="*/ 16 h 294"/>
                <a:gd name="T58" fmla="*/ 76 w 392"/>
                <a:gd name="T59" fmla="*/ 10 h 294"/>
                <a:gd name="T60" fmla="*/ 117 w 392"/>
                <a:gd name="T61" fmla="*/ 16 h 294"/>
                <a:gd name="T62" fmla="*/ 117 w 392"/>
                <a:gd name="T63" fmla="*/ 149 h 294"/>
                <a:gd name="T64" fmla="*/ 76 w 392"/>
                <a:gd name="T65" fmla="*/ 143 h 294"/>
                <a:gd name="T66" fmla="*/ 32 w 392"/>
                <a:gd name="T67" fmla="*/ 149 h 294"/>
                <a:gd name="T68" fmla="*/ 32 w 392"/>
                <a:gd name="T69" fmla="*/ 16 h 2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2"/>
                <a:gd name="T106" fmla="*/ 0 h 294"/>
                <a:gd name="T107" fmla="*/ 392 w 392"/>
                <a:gd name="T108" fmla="*/ 294 h 2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2" h="294">
                  <a:moveTo>
                    <a:pt x="35" y="273"/>
                  </a:moveTo>
                  <a:cubicBezTo>
                    <a:pt x="174" y="273"/>
                    <a:pt x="174" y="273"/>
                    <a:pt x="174" y="273"/>
                  </a:cubicBezTo>
                  <a:cubicBezTo>
                    <a:pt x="176" y="285"/>
                    <a:pt x="188" y="294"/>
                    <a:pt x="202" y="294"/>
                  </a:cubicBezTo>
                  <a:cubicBezTo>
                    <a:pt x="217" y="294"/>
                    <a:pt x="229" y="285"/>
                    <a:pt x="231" y="273"/>
                  </a:cubicBezTo>
                  <a:cubicBezTo>
                    <a:pt x="367" y="273"/>
                    <a:pt x="367" y="273"/>
                    <a:pt x="367" y="273"/>
                  </a:cubicBezTo>
                  <a:cubicBezTo>
                    <a:pt x="375" y="273"/>
                    <a:pt x="380" y="268"/>
                    <a:pt x="386" y="262"/>
                  </a:cubicBezTo>
                  <a:cubicBezTo>
                    <a:pt x="392" y="256"/>
                    <a:pt x="392" y="247"/>
                    <a:pt x="392" y="239"/>
                  </a:cubicBezTo>
                  <a:cubicBezTo>
                    <a:pt x="392" y="37"/>
                    <a:pt x="392" y="37"/>
                    <a:pt x="392" y="37"/>
                  </a:cubicBezTo>
                  <a:cubicBezTo>
                    <a:pt x="392" y="30"/>
                    <a:pt x="392" y="23"/>
                    <a:pt x="386" y="17"/>
                  </a:cubicBezTo>
                  <a:cubicBezTo>
                    <a:pt x="380" y="11"/>
                    <a:pt x="375" y="9"/>
                    <a:pt x="367" y="9"/>
                  </a:cubicBezTo>
                  <a:cubicBezTo>
                    <a:pt x="339" y="9"/>
                    <a:pt x="339" y="9"/>
                    <a:pt x="339" y="9"/>
                  </a:cubicBezTo>
                  <a:cubicBezTo>
                    <a:pt x="319" y="3"/>
                    <a:pt x="298" y="0"/>
                    <a:pt x="276" y="0"/>
                  </a:cubicBezTo>
                  <a:cubicBezTo>
                    <a:pt x="255" y="0"/>
                    <a:pt x="234" y="3"/>
                    <a:pt x="214" y="9"/>
                  </a:cubicBezTo>
                  <a:cubicBezTo>
                    <a:pt x="187" y="9"/>
                    <a:pt x="187" y="9"/>
                    <a:pt x="187" y="9"/>
                  </a:cubicBezTo>
                  <a:cubicBezTo>
                    <a:pt x="167" y="3"/>
                    <a:pt x="146" y="0"/>
                    <a:pt x="124" y="0"/>
                  </a:cubicBezTo>
                  <a:cubicBezTo>
                    <a:pt x="102" y="0"/>
                    <a:pt x="80" y="3"/>
                    <a:pt x="59" y="9"/>
                  </a:cubicBezTo>
                  <a:cubicBezTo>
                    <a:pt x="35" y="9"/>
                    <a:pt x="35" y="9"/>
                    <a:pt x="35" y="9"/>
                  </a:cubicBezTo>
                  <a:cubicBezTo>
                    <a:pt x="28" y="9"/>
                    <a:pt x="17" y="11"/>
                    <a:pt x="12" y="17"/>
                  </a:cubicBezTo>
                  <a:cubicBezTo>
                    <a:pt x="6" y="23"/>
                    <a:pt x="0" y="30"/>
                    <a:pt x="0" y="37"/>
                  </a:cubicBezTo>
                  <a:cubicBezTo>
                    <a:pt x="0" y="239"/>
                    <a:pt x="0" y="239"/>
                    <a:pt x="0" y="239"/>
                  </a:cubicBezTo>
                  <a:cubicBezTo>
                    <a:pt x="0" y="247"/>
                    <a:pt x="6" y="256"/>
                    <a:pt x="12" y="262"/>
                  </a:cubicBezTo>
                  <a:cubicBezTo>
                    <a:pt x="17" y="268"/>
                    <a:pt x="28" y="273"/>
                    <a:pt x="35" y="273"/>
                  </a:cubicBezTo>
                  <a:close/>
                  <a:moveTo>
                    <a:pt x="208" y="27"/>
                  </a:moveTo>
                  <a:cubicBezTo>
                    <a:pt x="251" y="12"/>
                    <a:pt x="302" y="12"/>
                    <a:pt x="344" y="27"/>
                  </a:cubicBezTo>
                  <a:cubicBezTo>
                    <a:pt x="344" y="242"/>
                    <a:pt x="344" y="242"/>
                    <a:pt x="344" y="242"/>
                  </a:cubicBezTo>
                  <a:cubicBezTo>
                    <a:pt x="323" y="235"/>
                    <a:pt x="300" y="232"/>
                    <a:pt x="276" y="232"/>
                  </a:cubicBezTo>
                  <a:cubicBezTo>
                    <a:pt x="253" y="232"/>
                    <a:pt x="230" y="235"/>
                    <a:pt x="208" y="242"/>
                  </a:cubicBezTo>
                  <a:lnTo>
                    <a:pt x="208" y="27"/>
                  </a:lnTo>
                  <a:close/>
                  <a:moveTo>
                    <a:pt x="52" y="27"/>
                  </a:moveTo>
                  <a:cubicBezTo>
                    <a:pt x="76" y="20"/>
                    <a:pt x="100" y="16"/>
                    <a:pt x="124" y="16"/>
                  </a:cubicBezTo>
                  <a:cubicBezTo>
                    <a:pt x="148" y="16"/>
                    <a:pt x="171" y="20"/>
                    <a:pt x="192" y="27"/>
                  </a:cubicBezTo>
                  <a:cubicBezTo>
                    <a:pt x="192" y="242"/>
                    <a:pt x="192" y="242"/>
                    <a:pt x="192" y="242"/>
                  </a:cubicBezTo>
                  <a:cubicBezTo>
                    <a:pt x="171" y="235"/>
                    <a:pt x="148" y="232"/>
                    <a:pt x="124" y="232"/>
                  </a:cubicBezTo>
                  <a:cubicBezTo>
                    <a:pt x="100" y="232"/>
                    <a:pt x="76" y="235"/>
                    <a:pt x="52" y="242"/>
                  </a:cubicBezTo>
                  <a:lnTo>
                    <a:pt x="52" y="27"/>
                  </a:lnTo>
                  <a:close/>
                </a:path>
              </a:pathLst>
            </a:custGeom>
            <a:solidFill>
              <a:schemeClr val="accent1"/>
            </a:solidFill>
            <a:ln w="9525">
              <a:noFill/>
              <a:round/>
              <a:headEnd/>
              <a:tailEnd/>
            </a:ln>
          </p:spPr>
          <p:txBody>
            <a:bodyPr/>
            <a:lstStyle/>
            <a:p>
              <a:endParaRPr lang="zh-CN" altLang="en-US"/>
            </a:p>
          </p:txBody>
        </p:sp>
      </p:grpSp>
      <p:cxnSp>
        <p:nvCxnSpPr>
          <p:cNvPr id="354" name="Straight Connector 353"/>
          <p:cNvCxnSpPr/>
          <p:nvPr/>
        </p:nvCxnSpPr>
        <p:spPr>
          <a:xfrm rot="5400000">
            <a:off x="8243094" y="3929856"/>
            <a:ext cx="0" cy="118903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8" name="Rectangle 157"/>
          <p:cNvSpPr/>
          <p:nvPr/>
        </p:nvSpPr>
        <p:spPr>
          <a:xfrm rot="16200000">
            <a:off x="-1297780" y="3806031"/>
            <a:ext cx="3560762" cy="307975"/>
          </a:xfrm>
          <a:prstGeom prst="rect">
            <a:avLst/>
          </a:prstGeom>
        </p:spPr>
        <p:txBody>
          <a:bodyPr>
            <a:spAutoFit/>
          </a:bodyPr>
          <a:lstStyle/>
          <a:p>
            <a:pPr marL="0" lvl="1" algn="ctr">
              <a:defRPr/>
            </a:pPr>
            <a:r>
              <a:rPr lang="en-US" sz="1400" b="1" dirty="0">
                <a:solidFill>
                  <a:srgbClr val="474747">
                    <a:lumMod val="50000"/>
                  </a:srgbClr>
                </a:solidFill>
                <a:latin typeface="+mj-lt"/>
                <a:ea typeface="+mn-ea"/>
                <a:cs typeface="Arial" pitchFamily="34" charset="0"/>
              </a:rPr>
              <a:t>Scholarly research and peer review</a:t>
            </a:r>
          </a:p>
        </p:txBody>
      </p:sp>
      <p:sp>
        <p:nvSpPr>
          <p:cNvPr id="163" name="Rectangle 162"/>
          <p:cNvSpPr/>
          <p:nvPr/>
        </p:nvSpPr>
        <p:spPr>
          <a:xfrm>
            <a:off x="887413" y="3392488"/>
            <a:ext cx="1443037" cy="1096962"/>
          </a:xfrm>
          <a:prstGeom prst="rect">
            <a:avLst/>
          </a:prstGeom>
          <a:solidFill>
            <a:schemeClr val="accent5">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600" b="1" dirty="0">
                <a:solidFill>
                  <a:srgbClr val="C00000"/>
                </a:solidFill>
                <a:latin typeface="+mj-lt"/>
                <a:cs typeface="Calibri"/>
              </a:rPr>
              <a:t>3</a:t>
            </a:r>
            <a:r>
              <a:rPr lang="en-US" sz="1600" b="1" baseline="30000" dirty="0">
                <a:solidFill>
                  <a:srgbClr val="C00000"/>
                </a:solidFill>
                <a:latin typeface="+mj-lt"/>
                <a:cs typeface="Calibri"/>
              </a:rPr>
              <a:t>rd</a:t>
            </a:r>
            <a:r>
              <a:rPr lang="en-US" sz="1600" b="1" dirty="0">
                <a:solidFill>
                  <a:srgbClr val="C00000"/>
                </a:solidFill>
                <a:latin typeface="+mj-lt"/>
                <a:cs typeface="Calibri"/>
              </a:rPr>
              <a:t> Party </a:t>
            </a:r>
          </a:p>
          <a:p>
            <a:pPr algn="ctr">
              <a:defRPr/>
            </a:pPr>
            <a:r>
              <a:rPr lang="en-US" sz="1200" b="1" dirty="0">
                <a:solidFill>
                  <a:srgbClr val="C00000"/>
                </a:solidFill>
                <a:latin typeface="+mj-lt"/>
                <a:cs typeface="Calibri"/>
              </a:rPr>
              <a:t>Content &amp; tools</a:t>
            </a:r>
          </a:p>
        </p:txBody>
      </p:sp>
      <p:sp>
        <p:nvSpPr>
          <p:cNvPr id="164" name="Rectangle 163"/>
          <p:cNvSpPr/>
          <p:nvPr/>
        </p:nvSpPr>
        <p:spPr>
          <a:xfrm>
            <a:off x="890588" y="2166938"/>
            <a:ext cx="1443037" cy="1096962"/>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600" b="1" dirty="0">
                <a:solidFill>
                  <a:srgbClr val="FFFFFF"/>
                </a:solidFill>
                <a:latin typeface="+mj-lt"/>
                <a:cs typeface="Calibri"/>
              </a:rPr>
              <a:t>Lippincott, Williams &amp; Wilkins</a:t>
            </a:r>
            <a:br>
              <a:rPr lang="en-US" sz="1600" b="1" dirty="0">
                <a:solidFill>
                  <a:srgbClr val="FFFFFF"/>
                </a:solidFill>
                <a:latin typeface="+mj-lt"/>
                <a:cs typeface="Calibri"/>
              </a:rPr>
            </a:br>
            <a:r>
              <a:rPr lang="en-US" sz="1200" b="1" dirty="0">
                <a:solidFill>
                  <a:srgbClr val="FFFFFF"/>
                </a:solidFill>
                <a:latin typeface="+mj-lt"/>
                <a:cs typeface="Calibri"/>
              </a:rPr>
              <a:t>Exclusive access</a:t>
            </a:r>
          </a:p>
        </p:txBody>
      </p:sp>
      <p:sp>
        <p:nvSpPr>
          <p:cNvPr id="165" name="Rectangle 164"/>
          <p:cNvSpPr/>
          <p:nvPr/>
        </p:nvSpPr>
        <p:spPr>
          <a:xfrm>
            <a:off x="892175" y="4616450"/>
            <a:ext cx="1443038" cy="1096963"/>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600" b="1" dirty="0" err="1">
                <a:solidFill>
                  <a:srgbClr val="FFFFFF"/>
                </a:solidFill>
                <a:latin typeface="+mj-lt"/>
                <a:cs typeface="Calibri"/>
              </a:rPr>
              <a:t>Medknow</a:t>
            </a:r>
            <a:endParaRPr lang="en-US" sz="1600" b="1" dirty="0">
              <a:solidFill>
                <a:srgbClr val="FFFFFF"/>
              </a:solidFill>
              <a:latin typeface="+mj-lt"/>
              <a:cs typeface="Calibri"/>
            </a:endParaRPr>
          </a:p>
        </p:txBody>
      </p:sp>
      <p:grpSp>
        <p:nvGrpSpPr>
          <p:cNvPr id="34846" name="Group 5"/>
          <p:cNvGrpSpPr>
            <a:grpSpLocks noChangeAspect="1"/>
          </p:cNvGrpSpPr>
          <p:nvPr/>
        </p:nvGrpSpPr>
        <p:grpSpPr bwMode="auto">
          <a:xfrm>
            <a:off x="6408738" y="5010150"/>
            <a:ext cx="515937" cy="852488"/>
            <a:chOff x="4404" y="899"/>
            <a:chExt cx="325" cy="537"/>
          </a:xfrm>
        </p:grpSpPr>
        <p:sp>
          <p:nvSpPr>
            <p:cNvPr id="34865" name="Freeform 12"/>
            <p:cNvSpPr>
              <a:spLocks noEditPoints="1"/>
            </p:cNvSpPr>
            <p:nvPr/>
          </p:nvSpPr>
          <p:spPr bwMode="auto">
            <a:xfrm>
              <a:off x="4495" y="899"/>
              <a:ext cx="234" cy="537"/>
            </a:xfrm>
            <a:custGeom>
              <a:avLst/>
              <a:gdLst>
                <a:gd name="T0" fmla="*/ 144 w 99"/>
                <a:gd name="T1" fmla="*/ 393 h 227"/>
                <a:gd name="T2" fmla="*/ 397 w 99"/>
                <a:gd name="T3" fmla="*/ 393 h 227"/>
                <a:gd name="T4" fmla="*/ 447 w 99"/>
                <a:gd name="T5" fmla="*/ 336 h 227"/>
                <a:gd name="T6" fmla="*/ 397 w 99"/>
                <a:gd name="T7" fmla="*/ 286 h 227"/>
                <a:gd name="T8" fmla="*/ 144 w 99"/>
                <a:gd name="T9" fmla="*/ 286 h 227"/>
                <a:gd name="T10" fmla="*/ 111 w 99"/>
                <a:gd name="T11" fmla="*/ 303 h 227"/>
                <a:gd name="T12" fmla="*/ 95 w 99"/>
                <a:gd name="T13" fmla="*/ 336 h 227"/>
                <a:gd name="T14" fmla="*/ 144 w 99"/>
                <a:gd name="T15" fmla="*/ 393 h 227"/>
                <a:gd name="T16" fmla="*/ 144 w 99"/>
                <a:gd name="T17" fmla="*/ 208 h 227"/>
                <a:gd name="T18" fmla="*/ 397 w 99"/>
                <a:gd name="T19" fmla="*/ 208 h 227"/>
                <a:gd name="T20" fmla="*/ 447 w 99"/>
                <a:gd name="T21" fmla="*/ 156 h 227"/>
                <a:gd name="T22" fmla="*/ 397 w 99"/>
                <a:gd name="T23" fmla="*/ 106 h 227"/>
                <a:gd name="T24" fmla="*/ 144 w 99"/>
                <a:gd name="T25" fmla="*/ 106 h 227"/>
                <a:gd name="T26" fmla="*/ 111 w 99"/>
                <a:gd name="T27" fmla="*/ 118 h 227"/>
                <a:gd name="T28" fmla="*/ 95 w 99"/>
                <a:gd name="T29" fmla="*/ 156 h 227"/>
                <a:gd name="T30" fmla="*/ 144 w 99"/>
                <a:gd name="T31" fmla="*/ 208 h 227"/>
                <a:gd name="T32" fmla="*/ 274 w 99"/>
                <a:gd name="T33" fmla="*/ 930 h 227"/>
                <a:gd name="T34" fmla="*/ 319 w 99"/>
                <a:gd name="T35" fmla="*/ 975 h 227"/>
                <a:gd name="T36" fmla="*/ 402 w 99"/>
                <a:gd name="T37" fmla="*/ 975 h 227"/>
                <a:gd name="T38" fmla="*/ 447 w 99"/>
                <a:gd name="T39" fmla="*/ 930 h 227"/>
                <a:gd name="T40" fmla="*/ 402 w 99"/>
                <a:gd name="T41" fmla="*/ 878 h 227"/>
                <a:gd name="T42" fmla="*/ 319 w 99"/>
                <a:gd name="T43" fmla="*/ 878 h 227"/>
                <a:gd name="T44" fmla="*/ 286 w 99"/>
                <a:gd name="T45" fmla="*/ 897 h 227"/>
                <a:gd name="T46" fmla="*/ 274 w 99"/>
                <a:gd name="T47" fmla="*/ 930 h 227"/>
                <a:gd name="T48" fmla="*/ 274 w 99"/>
                <a:gd name="T49" fmla="*/ 717 h 227"/>
                <a:gd name="T50" fmla="*/ 319 w 99"/>
                <a:gd name="T51" fmla="*/ 762 h 227"/>
                <a:gd name="T52" fmla="*/ 402 w 99"/>
                <a:gd name="T53" fmla="*/ 762 h 227"/>
                <a:gd name="T54" fmla="*/ 447 w 99"/>
                <a:gd name="T55" fmla="*/ 717 h 227"/>
                <a:gd name="T56" fmla="*/ 402 w 99"/>
                <a:gd name="T57" fmla="*/ 667 h 227"/>
                <a:gd name="T58" fmla="*/ 319 w 99"/>
                <a:gd name="T59" fmla="*/ 667 h 227"/>
                <a:gd name="T60" fmla="*/ 286 w 99"/>
                <a:gd name="T61" fmla="*/ 684 h 227"/>
                <a:gd name="T62" fmla="*/ 274 w 99"/>
                <a:gd name="T63" fmla="*/ 717 h 227"/>
                <a:gd name="T64" fmla="*/ 274 w 99"/>
                <a:gd name="T65" fmla="*/ 525 h 227"/>
                <a:gd name="T66" fmla="*/ 319 w 99"/>
                <a:gd name="T67" fmla="*/ 577 h 227"/>
                <a:gd name="T68" fmla="*/ 402 w 99"/>
                <a:gd name="T69" fmla="*/ 577 h 227"/>
                <a:gd name="T70" fmla="*/ 447 w 99"/>
                <a:gd name="T71" fmla="*/ 525 h 227"/>
                <a:gd name="T72" fmla="*/ 402 w 99"/>
                <a:gd name="T73" fmla="*/ 475 h 227"/>
                <a:gd name="T74" fmla="*/ 319 w 99"/>
                <a:gd name="T75" fmla="*/ 475 h 227"/>
                <a:gd name="T76" fmla="*/ 286 w 99"/>
                <a:gd name="T77" fmla="*/ 492 h 227"/>
                <a:gd name="T78" fmla="*/ 274 w 99"/>
                <a:gd name="T79" fmla="*/ 525 h 227"/>
                <a:gd name="T80" fmla="*/ 319 w 99"/>
                <a:gd name="T81" fmla="*/ 1164 h 227"/>
                <a:gd name="T82" fmla="*/ 402 w 99"/>
                <a:gd name="T83" fmla="*/ 1164 h 227"/>
                <a:gd name="T84" fmla="*/ 447 w 99"/>
                <a:gd name="T85" fmla="*/ 1119 h 227"/>
                <a:gd name="T86" fmla="*/ 402 w 99"/>
                <a:gd name="T87" fmla="*/ 1069 h 227"/>
                <a:gd name="T88" fmla="*/ 319 w 99"/>
                <a:gd name="T89" fmla="*/ 1069 h 227"/>
                <a:gd name="T90" fmla="*/ 286 w 99"/>
                <a:gd name="T91" fmla="*/ 1086 h 227"/>
                <a:gd name="T92" fmla="*/ 274 w 99"/>
                <a:gd name="T93" fmla="*/ 1119 h 227"/>
                <a:gd name="T94" fmla="*/ 319 w 99"/>
                <a:gd name="T95" fmla="*/ 1164 h 227"/>
                <a:gd name="T96" fmla="*/ 553 w 99"/>
                <a:gd name="T97" fmla="*/ 0 h 227"/>
                <a:gd name="T98" fmla="*/ 553 w 99"/>
                <a:gd name="T99" fmla="*/ 1270 h 227"/>
                <a:gd name="T100" fmla="*/ 111 w 99"/>
                <a:gd name="T101" fmla="*/ 1270 h 227"/>
                <a:gd name="T102" fmla="*/ 111 w 99"/>
                <a:gd name="T103" fmla="*/ 542 h 227"/>
                <a:gd name="T104" fmla="*/ 0 w 99"/>
                <a:gd name="T105" fmla="*/ 542 h 227"/>
                <a:gd name="T106" fmla="*/ 0 w 99"/>
                <a:gd name="T107" fmla="*/ 0 h 227"/>
                <a:gd name="T108" fmla="*/ 553 w 99"/>
                <a:gd name="T109" fmla="*/ 0 h 2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9"/>
                <a:gd name="T166" fmla="*/ 0 h 227"/>
                <a:gd name="T167" fmla="*/ 99 w 99"/>
                <a:gd name="T168" fmla="*/ 227 h 22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9" h="227">
                  <a:moveTo>
                    <a:pt x="26" y="70"/>
                  </a:moveTo>
                  <a:cubicBezTo>
                    <a:pt x="71" y="70"/>
                    <a:pt x="71" y="70"/>
                    <a:pt x="71" y="70"/>
                  </a:cubicBezTo>
                  <a:cubicBezTo>
                    <a:pt x="76" y="70"/>
                    <a:pt x="80" y="65"/>
                    <a:pt x="80" y="60"/>
                  </a:cubicBezTo>
                  <a:cubicBezTo>
                    <a:pt x="80" y="55"/>
                    <a:pt x="76" y="51"/>
                    <a:pt x="71" y="51"/>
                  </a:cubicBezTo>
                  <a:cubicBezTo>
                    <a:pt x="26" y="51"/>
                    <a:pt x="26" y="51"/>
                    <a:pt x="26" y="51"/>
                  </a:cubicBezTo>
                  <a:cubicBezTo>
                    <a:pt x="24" y="51"/>
                    <a:pt x="21" y="52"/>
                    <a:pt x="20" y="54"/>
                  </a:cubicBezTo>
                  <a:cubicBezTo>
                    <a:pt x="18" y="55"/>
                    <a:pt x="17" y="58"/>
                    <a:pt x="17" y="60"/>
                  </a:cubicBezTo>
                  <a:cubicBezTo>
                    <a:pt x="17" y="65"/>
                    <a:pt x="21" y="70"/>
                    <a:pt x="26" y="70"/>
                  </a:cubicBezTo>
                  <a:close/>
                  <a:moveTo>
                    <a:pt x="26" y="37"/>
                  </a:moveTo>
                  <a:cubicBezTo>
                    <a:pt x="71" y="37"/>
                    <a:pt x="71" y="37"/>
                    <a:pt x="71" y="37"/>
                  </a:cubicBezTo>
                  <a:cubicBezTo>
                    <a:pt x="76" y="37"/>
                    <a:pt x="80" y="33"/>
                    <a:pt x="80" y="28"/>
                  </a:cubicBezTo>
                  <a:cubicBezTo>
                    <a:pt x="80" y="23"/>
                    <a:pt x="76" y="19"/>
                    <a:pt x="71" y="19"/>
                  </a:cubicBezTo>
                  <a:cubicBezTo>
                    <a:pt x="26" y="19"/>
                    <a:pt x="26" y="19"/>
                    <a:pt x="26" y="19"/>
                  </a:cubicBezTo>
                  <a:cubicBezTo>
                    <a:pt x="24" y="19"/>
                    <a:pt x="21" y="20"/>
                    <a:pt x="20" y="21"/>
                  </a:cubicBezTo>
                  <a:cubicBezTo>
                    <a:pt x="18" y="23"/>
                    <a:pt x="17" y="25"/>
                    <a:pt x="17" y="28"/>
                  </a:cubicBezTo>
                  <a:cubicBezTo>
                    <a:pt x="17" y="33"/>
                    <a:pt x="21" y="37"/>
                    <a:pt x="26" y="37"/>
                  </a:cubicBezTo>
                  <a:close/>
                  <a:moveTo>
                    <a:pt x="49" y="166"/>
                  </a:moveTo>
                  <a:cubicBezTo>
                    <a:pt x="49" y="171"/>
                    <a:pt x="53" y="174"/>
                    <a:pt x="57" y="174"/>
                  </a:cubicBezTo>
                  <a:cubicBezTo>
                    <a:pt x="72" y="174"/>
                    <a:pt x="72" y="174"/>
                    <a:pt x="72" y="174"/>
                  </a:cubicBezTo>
                  <a:cubicBezTo>
                    <a:pt x="77" y="174"/>
                    <a:pt x="80" y="171"/>
                    <a:pt x="80" y="166"/>
                  </a:cubicBezTo>
                  <a:cubicBezTo>
                    <a:pt x="80" y="161"/>
                    <a:pt x="77" y="157"/>
                    <a:pt x="72" y="157"/>
                  </a:cubicBezTo>
                  <a:cubicBezTo>
                    <a:pt x="57" y="157"/>
                    <a:pt x="57" y="157"/>
                    <a:pt x="57" y="157"/>
                  </a:cubicBezTo>
                  <a:cubicBezTo>
                    <a:pt x="55" y="157"/>
                    <a:pt x="53" y="158"/>
                    <a:pt x="51" y="160"/>
                  </a:cubicBezTo>
                  <a:cubicBezTo>
                    <a:pt x="50" y="161"/>
                    <a:pt x="49" y="164"/>
                    <a:pt x="49" y="166"/>
                  </a:cubicBezTo>
                  <a:close/>
                  <a:moveTo>
                    <a:pt x="49" y="128"/>
                  </a:moveTo>
                  <a:cubicBezTo>
                    <a:pt x="49" y="133"/>
                    <a:pt x="53" y="136"/>
                    <a:pt x="57" y="136"/>
                  </a:cubicBezTo>
                  <a:cubicBezTo>
                    <a:pt x="72" y="136"/>
                    <a:pt x="72" y="136"/>
                    <a:pt x="72" y="136"/>
                  </a:cubicBezTo>
                  <a:cubicBezTo>
                    <a:pt x="77" y="136"/>
                    <a:pt x="80" y="133"/>
                    <a:pt x="80" y="128"/>
                  </a:cubicBezTo>
                  <a:cubicBezTo>
                    <a:pt x="80" y="123"/>
                    <a:pt x="77" y="119"/>
                    <a:pt x="72" y="119"/>
                  </a:cubicBezTo>
                  <a:cubicBezTo>
                    <a:pt x="57" y="119"/>
                    <a:pt x="57" y="119"/>
                    <a:pt x="57" y="119"/>
                  </a:cubicBezTo>
                  <a:cubicBezTo>
                    <a:pt x="55" y="119"/>
                    <a:pt x="53" y="120"/>
                    <a:pt x="51" y="122"/>
                  </a:cubicBezTo>
                  <a:cubicBezTo>
                    <a:pt x="50" y="123"/>
                    <a:pt x="49" y="125"/>
                    <a:pt x="49" y="128"/>
                  </a:cubicBezTo>
                  <a:close/>
                  <a:moveTo>
                    <a:pt x="49" y="94"/>
                  </a:moveTo>
                  <a:cubicBezTo>
                    <a:pt x="49" y="99"/>
                    <a:pt x="53" y="103"/>
                    <a:pt x="57" y="103"/>
                  </a:cubicBezTo>
                  <a:cubicBezTo>
                    <a:pt x="72" y="103"/>
                    <a:pt x="72" y="103"/>
                    <a:pt x="72" y="103"/>
                  </a:cubicBezTo>
                  <a:cubicBezTo>
                    <a:pt x="77" y="103"/>
                    <a:pt x="80" y="99"/>
                    <a:pt x="80" y="94"/>
                  </a:cubicBezTo>
                  <a:cubicBezTo>
                    <a:pt x="80" y="89"/>
                    <a:pt x="77" y="85"/>
                    <a:pt x="72" y="85"/>
                  </a:cubicBezTo>
                  <a:cubicBezTo>
                    <a:pt x="57" y="85"/>
                    <a:pt x="57" y="85"/>
                    <a:pt x="57" y="85"/>
                  </a:cubicBezTo>
                  <a:cubicBezTo>
                    <a:pt x="55" y="85"/>
                    <a:pt x="53" y="86"/>
                    <a:pt x="51" y="88"/>
                  </a:cubicBezTo>
                  <a:cubicBezTo>
                    <a:pt x="50" y="90"/>
                    <a:pt x="49" y="92"/>
                    <a:pt x="49" y="94"/>
                  </a:cubicBezTo>
                  <a:close/>
                  <a:moveTo>
                    <a:pt x="57" y="208"/>
                  </a:moveTo>
                  <a:cubicBezTo>
                    <a:pt x="72" y="208"/>
                    <a:pt x="72" y="208"/>
                    <a:pt x="72" y="208"/>
                  </a:cubicBezTo>
                  <a:cubicBezTo>
                    <a:pt x="77" y="208"/>
                    <a:pt x="80" y="204"/>
                    <a:pt x="80" y="200"/>
                  </a:cubicBezTo>
                  <a:cubicBezTo>
                    <a:pt x="80" y="195"/>
                    <a:pt x="77" y="191"/>
                    <a:pt x="72" y="191"/>
                  </a:cubicBezTo>
                  <a:cubicBezTo>
                    <a:pt x="57" y="191"/>
                    <a:pt x="57" y="191"/>
                    <a:pt x="57" y="191"/>
                  </a:cubicBezTo>
                  <a:cubicBezTo>
                    <a:pt x="55" y="191"/>
                    <a:pt x="53" y="192"/>
                    <a:pt x="51" y="194"/>
                  </a:cubicBezTo>
                  <a:cubicBezTo>
                    <a:pt x="50" y="195"/>
                    <a:pt x="49" y="197"/>
                    <a:pt x="49" y="200"/>
                  </a:cubicBezTo>
                  <a:cubicBezTo>
                    <a:pt x="49" y="204"/>
                    <a:pt x="53" y="208"/>
                    <a:pt x="57" y="208"/>
                  </a:cubicBezTo>
                  <a:close/>
                  <a:moveTo>
                    <a:pt x="99" y="0"/>
                  </a:moveTo>
                  <a:cubicBezTo>
                    <a:pt x="99" y="227"/>
                    <a:pt x="99" y="227"/>
                    <a:pt x="99" y="227"/>
                  </a:cubicBezTo>
                  <a:cubicBezTo>
                    <a:pt x="20" y="227"/>
                    <a:pt x="20" y="227"/>
                    <a:pt x="20" y="227"/>
                  </a:cubicBezTo>
                  <a:cubicBezTo>
                    <a:pt x="20" y="97"/>
                    <a:pt x="20" y="97"/>
                    <a:pt x="20" y="97"/>
                  </a:cubicBezTo>
                  <a:cubicBezTo>
                    <a:pt x="0" y="97"/>
                    <a:pt x="0" y="97"/>
                    <a:pt x="0" y="97"/>
                  </a:cubicBezTo>
                  <a:cubicBezTo>
                    <a:pt x="0" y="0"/>
                    <a:pt x="0" y="0"/>
                    <a:pt x="0" y="0"/>
                  </a:cubicBezTo>
                  <a:lnTo>
                    <a:pt x="99" y="0"/>
                  </a:lnTo>
                  <a:close/>
                </a:path>
              </a:pathLst>
            </a:custGeom>
            <a:solidFill>
              <a:schemeClr val="accent1"/>
            </a:solidFill>
            <a:ln w="9525">
              <a:noFill/>
              <a:round/>
              <a:headEnd/>
              <a:tailEnd/>
            </a:ln>
          </p:spPr>
          <p:txBody>
            <a:bodyPr/>
            <a:lstStyle/>
            <a:p>
              <a:endParaRPr lang="zh-CN" altLang="en-US"/>
            </a:p>
          </p:txBody>
        </p:sp>
        <p:sp>
          <p:nvSpPr>
            <p:cNvPr id="34866" name="Freeform 13"/>
            <p:cNvSpPr>
              <a:spLocks noEditPoints="1"/>
            </p:cNvSpPr>
            <p:nvPr/>
          </p:nvSpPr>
          <p:spPr bwMode="auto">
            <a:xfrm>
              <a:off x="4404" y="1141"/>
              <a:ext cx="130" cy="295"/>
            </a:xfrm>
            <a:custGeom>
              <a:avLst/>
              <a:gdLst>
                <a:gd name="T0" fmla="*/ 258 w 55"/>
                <a:gd name="T1" fmla="*/ 511 h 130"/>
                <a:gd name="T2" fmla="*/ 234 w 55"/>
                <a:gd name="T3" fmla="*/ 490 h 130"/>
                <a:gd name="T4" fmla="*/ 90 w 55"/>
                <a:gd name="T5" fmla="*/ 490 h 130"/>
                <a:gd name="T6" fmla="*/ 73 w 55"/>
                <a:gd name="T7" fmla="*/ 495 h 130"/>
                <a:gd name="T8" fmla="*/ 61 w 55"/>
                <a:gd name="T9" fmla="*/ 511 h 130"/>
                <a:gd name="T10" fmla="*/ 90 w 55"/>
                <a:gd name="T11" fmla="*/ 531 h 130"/>
                <a:gd name="T12" fmla="*/ 234 w 55"/>
                <a:gd name="T13" fmla="*/ 531 h 130"/>
                <a:gd name="T14" fmla="*/ 258 w 55"/>
                <a:gd name="T15" fmla="*/ 511 h 130"/>
                <a:gd name="T16" fmla="*/ 258 w 55"/>
                <a:gd name="T17" fmla="*/ 381 h 130"/>
                <a:gd name="T18" fmla="*/ 234 w 55"/>
                <a:gd name="T19" fmla="*/ 361 h 130"/>
                <a:gd name="T20" fmla="*/ 90 w 55"/>
                <a:gd name="T21" fmla="*/ 361 h 130"/>
                <a:gd name="T22" fmla="*/ 73 w 55"/>
                <a:gd name="T23" fmla="*/ 365 h 130"/>
                <a:gd name="T24" fmla="*/ 61 w 55"/>
                <a:gd name="T25" fmla="*/ 381 h 130"/>
                <a:gd name="T26" fmla="*/ 90 w 55"/>
                <a:gd name="T27" fmla="*/ 406 h 130"/>
                <a:gd name="T28" fmla="*/ 234 w 55"/>
                <a:gd name="T29" fmla="*/ 406 h 130"/>
                <a:gd name="T30" fmla="*/ 258 w 55"/>
                <a:gd name="T31" fmla="*/ 381 h 130"/>
                <a:gd name="T32" fmla="*/ 258 w 55"/>
                <a:gd name="T33" fmla="*/ 263 h 130"/>
                <a:gd name="T34" fmla="*/ 234 w 55"/>
                <a:gd name="T35" fmla="*/ 243 h 130"/>
                <a:gd name="T36" fmla="*/ 90 w 55"/>
                <a:gd name="T37" fmla="*/ 243 h 130"/>
                <a:gd name="T38" fmla="*/ 73 w 55"/>
                <a:gd name="T39" fmla="*/ 247 h 130"/>
                <a:gd name="T40" fmla="*/ 61 w 55"/>
                <a:gd name="T41" fmla="*/ 263 h 130"/>
                <a:gd name="T42" fmla="*/ 90 w 55"/>
                <a:gd name="T43" fmla="*/ 284 h 130"/>
                <a:gd name="T44" fmla="*/ 234 w 55"/>
                <a:gd name="T45" fmla="*/ 284 h 130"/>
                <a:gd name="T46" fmla="*/ 258 w 55"/>
                <a:gd name="T47" fmla="*/ 263 h 130"/>
                <a:gd name="T48" fmla="*/ 258 w 55"/>
                <a:gd name="T49" fmla="*/ 138 h 130"/>
                <a:gd name="T50" fmla="*/ 234 w 55"/>
                <a:gd name="T51" fmla="*/ 113 h 130"/>
                <a:gd name="T52" fmla="*/ 90 w 55"/>
                <a:gd name="T53" fmla="*/ 113 h 130"/>
                <a:gd name="T54" fmla="*/ 73 w 55"/>
                <a:gd name="T55" fmla="*/ 123 h 130"/>
                <a:gd name="T56" fmla="*/ 61 w 55"/>
                <a:gd name="T57" fmla="*/ 138 h 130"/>
                <a:gd name="T58" fmla="*/ 90 w 55"/>
                <a:gd name="T59" fmla="*/ 159 h 130"/>
                <a:gd name="T60" fmla="*/ 234 w 55"/>
                <a:gd name="T61" fmla="*/ 159 h 130"/>
                <a:gd name="T62" fmla="*/ 258 w 55"/>
                <a:gd name="T63" fmla="*/ 138 h 130"/>
                <a:gd name="T64" fmla="*/ 307 w 55"/>
                <a:gd name="T65" fmla="*/ 0 h 130"/>
                <a:gd name="T66" fmla="*/ 307 w 55"/>
                <a:gd name="T67" fmla="*/ 669 h 130"/>
                <a:gd name="T68" fmla="*/ 0 w 55"/>
                <a:gd name="T69" fmla="*/ 669 h 130"/>
                <a:gd name="T70" fmla="*/ 0 w 55"/>
                <a:gd name="T71" fmla="*/ 0 h 130"/>
                <a:gd name="T72" fmla="*/ 307 w 55"/>
                <a:gd name="T73" fmla="*/ 0 h 1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130"/>
                <a:gd name="T113" fmla="*/ 55 w 55"/>
                <a:gd name="T114" fmla="*/ 130 h 13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130">
                  <a:moveTo>
                    <a:pt x="46" y="99"/>
                  </a:moveTo>
                  <a:cubicBezTo>
                    <a:pt x="46" y="97"/>
                    <a:pt x="44" y="95"/>
                    <a:pt x="42" y="95"/>
                  </a:cubicBezTo>
                  <a:cubicBezTo>
                    <a:pt x="16" y="95"/>
                    <a:pt x="16" y="95"/>
                    <a:pt x="16" y="95"/>
                  </a:cubicBezTo>
                  <a:cubicBezTo>
                    <a:pt x="14" y="95"/>
                    <a:pt x="13" y="95"/>
                    <a:pt x="13" y="96"/>
                  </a:cubicBezTo>
                  <a:cubicBezTo>
                    <a:pt x="12" y="97"/>
                    <a:pt x="11" y="98"/>
                    <a:pt x="11" y="99"/>
                  </a:cubicBezTo>
                  <a:cubicBezTo>
                    <a:pt x="11" y="101"/>
                    <a:pt x="13" y="103"/>
                    <a:pt x="16" y="103"/>
                  </a:cubicBezTo>
                  <a:cubicBezTo>
                    <a:pt x="42" y="103"/>
                    <a:pt x="42" y="103"/>
                    <a:pt x="42" y="103"/>
                  </a:cubicBezTo>
                  <a:cubicBezTo>
                    <a:pt x="44" y="103"/>
                    <a:pt x="46" y="101"/>
                    <a:pt x="46" y="99"/>
                  </a:cubicBezTo>
                  <a:close/>
                  <a:moveTo>
                    <a:pt x="46" y="74"/>
                  </a:moveTo>
                  <a:cubicBezTo>
                    <a:pt x="46" y="72"/>
                    <a:pt x="44" y="70"/>
                    <a:pt x="42" y="70"/>
                  </a:cubicBezTo>
                  <a:cubicBezTo>
                    <a:pt x="16" y="70"/>
                    <a:pt x="16" y="70"/>
                    <a:pt x="16" y="70"/>
                  </a:cubicBezTo>
                  <a:cubicBezTo>
                    <a:pt x="14" y="70"/>
                    <a:pt x="13" y="71"/>
                    <a:pt x="13" y="71"/>
                  </a:cubicBezTo>
                  <a:cubicBezTo>
                    <a:pt x="12" y="72"/>
                    <a:pt x="11" y="73"/>
                    <a:pt x="11" y="74"/>
                  </a:cubicBezTo>
                  <a:cubicBezTo>
                    <a:pt x="11" y="77"/>
                    <a:pt x="13" y="79"/>
                    <a:pt x="16" y="79"/>
                  </a:cubicBezTo>
                  <a:cubicBezTo>
                    <a:pt x="42" y="79"/>
                    <a:pt x="42" y="79"/>
                    <a:pt x="42" y="79"/>
                  </a:cubicBezTo>
                  <a:cubicBezTo>
                    <a:pt x="44" y="79"/>
                    <a:pt x="46" y="77"/>
                    <a:pt x="46" y="74"/>
                  </a:cubicBezTo>
                  <a:close/>
                  <a:moveTo>
                    <a:pt x="46" y="51"/>
                  </a:moveTo>
                  <a:cubicBezTo>
                    <a:pt x="46" y="49"/>
                    <a:pt x="44" y="47"/>
                    <a:pt x="42" y="47"/>
                  </a:cubicBezTo>
                  <a:cubicBezTo>
                    <a:pt x="16" y="47"/>
                    <a:pt x="16" y="47"/>
                    <a:pt x="16" y="47"/>
                  </a:cubicBezTo>
                  <a:cubicBezTo>
                    <a:pt x="14" y="47"/>
                    <a:pt x="13" y="47"/>
                    <a:pt x="13" y="48"/>
                  </a:cubicBezTo>
                  <a:cubicBezTo>
                    <a:pt x="12" y="49"/>
                    <a:pt x="11" y="50"/>
                    <a:pt x="11" y="51"/>
                  </a:cubicBezTo>
                  <a:cubicBezTo>
                    <a:pt x="11" y="53"/>
                    <a:pt x="13" y="55"/>
                    <a:pt x="16" y="55"/>
                  </a:cubicBezTo>
                  <a:cubicBezTo>
                    <a:pt x="42" y="55"/>
                    <a:pt x="42" y="55"/>
                    <a:pt x="42" y="55"/>
                  </a:cubicBezTo>
                  <a:cubicBezTo>
                    <a:pt x="44" y="55"/>
                    <a:pt x="46" y="53"/>
                    <a:pt x="46" y="51"/>
                  </a:cubicBezTo>
                  <a:close/>
                  <a:moveTo>
                    <a:pt x="46" y="27"/>
                  </a:moveTo>
                  <a:cubicBezTo>
                    <a:pt x="46" y="24"/>
                    <a:pt x="44" y="22"/>
                    <a:pt x="42" y="22"/>
                  </a:cubicBezTo>
                  <a:cubicBezTo>
                    <a:pt x="16" y="22"/>
                    <a:pt x="16" y="22"/>
                    <a:pt x="16" y="22"/>
                  </a:cubicBezTo>
                  <a:cubicBezTo>
                    <a:pt x="14" y="22"/>
                    <a:pt x="13" y="23"/>
                    <a:pt x="13" y="24"/>
                  </a:cubicBezTo>
                  <a:cubicBezTo>
                    <a:pt x="12" y="24"/>
                    <a:pt x="11" y="25"/>
                    <a:pt x="11" y="27"/>
                  </a:cubicBezTo>
                  <a:cubicBezTo>
                    <a:pt x="11" y="29"/>
                    <a:pt x="13" y="31"/>
                    <a:pt x="16" y="31"/>
                  </a:cubicBezTo>
                  <a:cubicBezTo>
                    <a:pt x="42" y="31"/>
                    <a:pt x="42" y="31"/>
                    <a:pt x="42" y="31"/>
                  </a:cubicBezTo>
                  <a:cubicBezTo>
                    <a:pt x="44" y="31"/>
                    <a:pt x="46" y="29"/>
                    <a:pt x="46" y="27"/>
                  </a:cubicBezTo>
                  <a:close/>
                  <a:moveTo>
                    <a:pt x="55" y="0"/>
                  </a:moveTo>
                  <a:cubicBezTo>
                    <a:pt x="55" y="130"/>
                    <a:pt x="55" y="130"/>
                    <a:pt x="55" y="130"/>
                  </a:cubicBezTo>
                  <a:cubicBezTo>
                    <a:pt x="0" y="130"/>
                    <a:pt x="0" y="130"/>
                    <a:pt x="0" y="130"/>
                  </a:cubicBezTo>
                  <a:cubicBezTo>
                    <a:pt x="0" y="0"/>
                    <a:pt x="0" y="0"/>
                    <a:pt x="0" y="0"/>
                  </a:cubicBezTo>
                  <a:lnTo>
                    <a:pt x="55" y="0"/>
                  </a:lnTo>
                  <a:close/>
                </a:path>
              </a:pathLst>
            </a:custGeom>
            <a:solidFill>
              <a:schemeClr val="accent1"/>
            </a:solidFill>
            <a:ln w="9525">
              <a:noFill/>
              <a:round/>
              <a:headEnd/>
              <a:tailEnd/>
            </a:ln>
          </p:spPr>
          <p:txBody>
            <a:bodyPr/>
            <a:lstStyle/>
            <a:p>
              <a:endParaRPr lang="zh-CN" altLang="en-US"/>
            </a:p>
          </p:txBody>
        </p:sp>
      </p:grpSp>
      <p:sp>
        <p:nvSpPr>
          <p:cNvPr id="148" name="TextBox 147"/>
          <p:cNvSpPr txBox="1"/>
          <p:nvPr/>
        </p:nvSpPr>
        <p:spPr>
          <a:xfrm>
            <a:off x="6216650" y="5859463"/>
            <a:ext cx="900113" cy="276225"/>
          </a:xfrm>
          <a:prstGeom prst="rect">
            <a:avLst/>
          </a:prstGeom>
          <a:noFill/>
        </p:spPr>
        <p:txBody>
          <a:bodyPr wrap="none">
            <a:spAutoFit/>
          </a:bodyPr>
          <a:lstStyle/>
          <a:p>
            <a:pPr algn="ctr">
              <a:defRPr/>
            </a:pPr>
            <a:r>
              <a:rPr lang="en-US" sz="1200" b="1" dirty="0">
                <a:solidFill>
                  <a:schemeClr val="tx2"/>
                </a:solidFill>
                <a:latin typeface="+mj-lt"/>
                <a:ea typeface="+mn-ea"/>
              </a:rPr>
              <a:t>Corporate</a:t>
            </a:r>
          </a:p>
        </p:txBody>
      </p:sp>
      <p:sp>
        <p:nvSpPr>
          <p:cNvPr id="149" name="Rounded Rectangle 148"/>
          <p:cNvSpPr/>
          <p:nvPr/>
        </p:nvSpPr>
        <p:spPr>
          <a:xfrm>
            <a:off x="2689225" y="2116138"/>
            <a:ext cx="2609850" cy="3611562"/>
          </a:xfrm>
          <a:prstGeom prst="roundRect">
            <a:avLst>
              <a:gd name="adj" fmla="val 4877"/>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en-US" altLang="zh-CN" smtClean="0">
              <a:solidFill>
                <a:srgbClr val="FFFFFF"/>
              </a:solidFill>
              <a:latin typeface="Trebuchet MS" pitchFamily="34" charset="0"/>
              <a:ea typeface="宋体" pitchFamily="2" charset="-122"/>
            </a:endParaRPr>
          </a:p>
        </p:txBody>
      </p:sp>
      <p:grpSp>
        <p:nvGrpSpPr>
          <p:cNvPr id="34849" name="Group 149"/>
          <p:cNvGrpSpPr>
            <a:grpSpLocks noChangeAspect="1"/>
          </p:cNvGrpSpPr>
          <p:nvPr/>
        </p:nvGrpSpPr>
        <p:grpSpPr bwMode="auto">
          <a:xfrm>
            <a:off x="2946400" y="4083050"/>
            <a:ext cx="1427163" cy="1239838"/>
            <a:chOff x="7991508" y="6703535"/>
            <a:chExt cx="2733242" cy="2733241"/>
          </a:xfrm>
        </p:grpSpPr>
        <p:pic>
          <p:nvPicPr>
            <p:cNvPr id="34863" name="Picture 150"/>
            <p:cNvPicPr>
              <a:picLocks noChangeAspect="1"/>
            </p:cNvPicPr>
            <p:nvPr/>
          </p:nvPicPr>
          <p:blipFill>
            <a:blip r:embed="rId3"/>
            <a:srcRect/>
            <a:stretch>
              <a:fillRect/>
            </a:stretch>
          </p:blipFill>
          <p:spPr bwMode="auto">
            <a:xfrm rot="342231">
              <a:off x="9285241" y="7275302"/>
              <a:ext cx="849080" cy="1056884"/>
            </a:xfrm>
            <a:prstGeom prst="rect">
              <a:avLst/>
            </a:prstGeom>
            <a:noFill/>
            <a:ln w="9525">
              <a:noFill/>
              <a:miter lim="800000"/>
              <a:headEnd/>
              <a:tailEnd/>
            </a:ln>
          </p:spPr>
        </p:pic>
        <p:pic>
          <p:nvPicPr>
            <p:cNvPr id="34864" name="Picture 151" descr="iStock_000019525588Small.png"/>
            <p:cNvPicPr>
              <a:picLocks noChangeAspect="1"/>
            </p:cNvPicPr>
            <p:nvPr/>
          </p:nvPicPr>
          <p:blipFill>
            <a:blip r:embed="rId4"/>
            <a:srcRect/>
            <a:stretch>
              <a:fillRect/>
            </a:stretch>
          </p:blipFill>
          <p:spPr bwMode="auto">
            <a:xfrm rot="-122605">
              <a:off x="7991508" y="6703535"/>
              <a:ext cx="2733242" cy="2733241"/>
            </a:xfrm>
            <a:prstGeom prst="rect">
              <a:avLst/>
            </a:prstGeom>
            <a:noFill/>
            <a:ln w="9525">
              <a:noFill/>
              <a:miter lim="800000"/>
              <a:headEnd/>
              <a:tailEnd/>
            </a:ln>
          </p:spPr>
        </p:pic>
      </p:grpSp>
      <p:pic>
        <p:nvPicPr>
          <p:cNvPr id="34850" name="Picture 156"/>
          <p:cNvPicPr>
            <a:picLocks noChangeAspect="1"/>
          </p:cNvPicPr>
          <p:nvPr/>
        </p:nvPicPr>
        <p:blipFill>
          <a:blip r:embed="rId5"/>
          <a:srcRect/>
          <a:stretch>
            <a:fillRect/>
          </a:stretch>
        </p:blipFill>
        <p:spPr bwMode="auto">
          <a:xfrm>
            <a:off x="2924175" y="2317750"/>
            <a:ext cx="2085975" cy="1568450"/>
          </a:xfrm>
          <a:prstGeom prst="rect">
            <a:avLst/>
          </a:prstGeom>
          <a:noFill/>
          <a:ln w="9525">
            <a:noFill/>
            <a:miter lim="800000"/>
            <a:headEnd/>
            <a:tailEnd/>
          </a:ln>
        </p:spPr>
      </p:pic>
      <p:pic>
        <p:nvPicPr>
          <p:cNvPr id="34851" name="Picture 158" descr="iStock_000006989289XSmallb.png"/>
          <p:cNvPicPr>
            <a:picLocks noChangeAspect="1"/>
          </p:cNvPicPr>
          <p:nvPr/>
        </p:nvPicPr>
        <p:blipFill>
          <a:blip r:embed="rId6"/>
          <a:srcRect/>
          <a:stretch>
            <a:fillRect/>
          </a:stretch>
        </p:blipFill>
        <p:spPr bwMode="auto">
          <a:xfrm>
            <a:off x="2770188" y="2103438"/>
            <a:ext cx="2447925" cy="2139950"/>
          </a:xfrm>
          <a:prstGeom prst="rect">
            <a:avLst/>
          </a:prstGeom>
          <a:noFill/>
          <a:ln w="9525">
            <a:noFill/>
            <a:miter lim="800000"/>
            <a:headEnd/>
            <a:tailEnd/>
          </a:ln>
        </p:spPr>
      </p:pic>
      <p:pic>
        <p:nvPicPr>
          <p:cNvPr id="34852" name="Picture 159" descr="iStock_000010422542XSmall.jpg"/>
          <p:cNvPicPr>
            <a:picLocks noChangeAspect="1"/>
          </p:cNvPicPr>
          <p:nvPr/>
        </p:nvPicPr>
        <p:blipFill>
          <a:blip r:embed="rId7">
            <a:clrChange>
              <a:clrFrom>
                <a:srgbClr val="FFFFFF"/>
              </a:clrFrom>
              <a:clrTo>
                <a:srgbClr val="FFFFFF">
                  <a:alpha val="0"/>
                </a:srgbClr>
              </a:clrTo>
            </a:clrChange>
          </a:blip>
          <a:srcRect/>
          <a:stretch>
            <a:fillRect/>
          </a:stretch>
        </p:blipFill>
        <p:spPr bwMode="auto">
          <a:xfrm>
            <a:off x="2371725" y="4775200"/>
            <a:ext cx="2024063" cy="960438"/>
          </a:xfrm>
          <a:prstGeom prst="rect">
            <a:avLst/>
          </a:prstGeom>
          <a:noFill/>
          <a:ln w="9525">
            <a:noFill/>
            <a:miter lim="800000"/>
            <a:headEnd/>
            <a:tailEnd/>
          </a:ln>
        </p:spPr>
      </p:pic>
      <p:pic>
        <p:nvPicPr>
          <p:cNvPr id="162" name="step 4 ipad" descr="\\psf\Home\Dropbox\Mike Hanna\LWW\23904\Source\PNG\PRS iPad.png"/>
          <p:cNvPicPr>
            <a:picLocks noChangeAspect="1" noChangeArrowheads="1"/>
          </p:cNvPicPr>
          <p:nvPr/>
        </p:nvPicPr>
        <p:blipFill rotWithShape="1">
          <a:blip r:embed="rId8" cstate="screen">
            <a:extLst>
              <a:ext uri="{28A0092B-C50C-407E-A947-70E740481C1C}"/>
            </a:extLst>
          </a:blip>
          <a:srcRect/>
          <a:stretch/>
        </p:blipFill>
        <p:spPr bwMode="auto">
          <a:xfrm>
            <a:off x="4109548" y="4285558"/>
            <a:ext cx="1175032" cy="1322980"/>
          </a:xfrm>
          <a:prstGeom prst="rect">
            <a:avLst/>
          </a:prstGeom>
          <a:effectLst>
            <a:reflection stA="16000" endPos="5000" dist="12700" dir="5400000" sy="-100000" algn="bl" rotWithShape="0"/>
          </a:effectLst>
          <a:extLst>
            <a:ext uri="{909E8E84-426E-40DD-AFC4-6F175D3DCCD1}"/>
          </a:extLst>
        </p:spPr>
      </p:pic>
      <p:sp>
        <p:nvSpPr>
          <p:cNvPr id="168" name="Rectangle 167"/>
          <p:cNvSpPr/>
          <p:nvPr/>
        </p:nvSpPr>
        <p:spPr>
          <a:xfrm>
            <a:off x="2660650" y="1414463"/>
            <a:ext cx="2611438" cy="60483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lstStyle/>
          <a:p>
            <a:pPr algn="ctr">
              <a:defRPr/>
            </a:pPr>
            <a:r>
              <a:rPr lang="zh-CN" altLang="en-US" sz="2400" b="1" dirty="0">
                <a:solidFill>
                  <a:srgbClr val="0768A9"/>
                </a:solidFill>
                <a:latin typeface="黑体" panose="02010609060101010101" pitchFamily="49" charset="-122"/>
                <a:ea typeface="黑体" panose="02010609060101010101" pitchFamily="49" charset="-122"/>
                <a:cs typeface="Calibri"/>
              </a:rPr>
              <a:t>传播渠道</a:t>
            </a:r>
            <a:endParaRPr lang="en-US" sz="2400" b="1" dirty="0">
              <a:solidFill>
                <a:srgbClr val="0768A9"/>
              </a:solidFill>
              <a:latin typeface="黑体" panose="02010609060101010101" pitchFamily="49" charset="-122"/>
              <a:ea typeface="黑体" panose="02010609060101010101" pitchFamily="49" charset="-122"/>
              <a:cs typeface="Calibri"/>
            </a:endParaRPr>
          </a:p>
        </p:txBody>
      </p:sp>
      <p:sp>
        <p:nvSpPr>
          <p:cNvPr id="169" name="Rectangle 168"/>
          <p:cNvSpPr/>
          <p:nvPr/>
        </p:nvSpPr>
        <p:spPr>
          <a:xfrm>
            <a:off x="336550" y="1414463"/>
            <a:ext cx="2609850" cy="60483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lstStyle/>
          <a:p>
            <a:pPr algn="ctr">
              <a:defRPr/>
            </a:pPr>
            <a:r>
              <a:rPr lang="zh-CN" altLang="en-US" sz="2400" b="1" dirty="0">
                <a:solidFill>
                  <a:srgbClr val="0768A9"/>
                </a:solidFill>
                <a:latin typeface="黑体" panose="02010609060101010101" pitchFamily="49" charset="-122"/>
                <a:ea typeface="黑体" panose="02010609060101010101" pitchFamily="49" charset="-122"/>
                <a:cs typeface="Calibri"/>
              </a:rPr>
              <a:t>高水准的内容</a:t>
            </a:r>
            <a:endParaRPr lang="en-US" sz="2400" b="1" dirty="0">
              <a:solidFill>
                <a:srgbClr val="0768A9"/>
              </a:solidFill>
              <a:latin typeface="黑体" panose="02010609060101010101" pitchFamily="49" charset="-122"/>
              <a:ea typeface="黑体" panose="02010609060101010101" pitchFamily="49" charset="-122"/>
              <a:cs typeface="Calibri"/>
            </a:endParaRPr>
          </a:p>
        </p:txBody>
      </p:sp>
      <p:sp>
        <p:nvSpPr>
          <p:cNvPr id="136" name="Rectangle 135"/>
          <p:cNvSpPr/>
          <p:nvPr/>
        </p:nvSpPr>
        <p:spPr>
          <a:xfrm>
            <a:off x="5287963" y="1414463"/>
            <a:ext cx="2609850" cy="60483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lstStyle/>
          <a:p>
            <a:pPr algn="ctr">
              <a:defRPr/>
            </a:pPr>
            <a:r>
              <a:rPr lang="zh-CN" altLang="en-US" sz="2400" b="1" dirty="0">
                <a:solidFill>
                  <a:srgbClr val="0768A9"/>
                </a:solidFill>
                <a:latin typeface="黑体" panose="02010609060101010101" pitchFamily="49" charset="-122"/>
                <a:ea typeface="黑体" panose="02010609060101010101" pitchFamily="49" charset="-122"/>
                <a:cs typeface="Calibri"/>
              </a:rPr>
              <a:t>客户</a:t>
            </a:r>
            <a:r>
              <a:rPr lang="en-US" altLang="zh-CN" sz="2400" b="1" dirty="0">
                <a:solidFill>
                  <a:srgbClr val="0768A9"/>
                </a:solidFill>
                <a:latin typeface="黑体" panose="02010609060101010101" pitchFamily="49" charset="-122"/>
                <a:ea typeface="黑体" panose="02010609060101010101" pitchFamily="49" charset="-122"/>
                <a:cs typeface="Calibri"/>
              </a:rPr>
              <a:t>/</a:t>
            </a:r>
            <a:r>
              <a:rPr lang="zh-CN" altLang="en-US" sz="2400" b="1" dirty="0">
                <a:solidFill>
                  <a:srgbClr val="0768A9"/>
                </a:solidFill>
                <a:latin typeface="黑体" panose="02010609060101010101" pitchFamily="49" charset="-122"/>
                <a:ea typeface="黑体" panose="02010609060101010101" pitchFamily="49" charset="-122"/>
                <a:cs typeface="Calibri"/>
              </a:rPr>
              <a:t>用户</a:t>
            </a:r>
            <a:endParaRPr lang="en-US" sz="2400" b="1" dirty="0">
              <a:solidFill>
                <a:srgbClr val="0768A9"/>
              </a:solidFill>
              <a:latin typeface="黑体" panose="02010609060101010101" pitchFamily="49" charset="-122"/>
              <a:ea typeface="黑体" panose="02010609060101010101" pitchFamily="49" charset="-122"/>
              <a:cs typeface="Calibri"/>
            </a:endParaRPr>
          </a:p>
        </p:txBody>
      </p:sp>
      <p:sp>
        <p:nvSpPr>
          <p:cNvPr id="140" name="TextBox 139"/>
          <p:cNvSpPr txBox="1"/>
          <p:nvPr/>
        </p:nvSpPr>
        <p:spPr>
          <a:xfrm>
            <a:off x="2924175" y="2268538"/>
            <a:ext cx="517525" cy="277812"/>
          </a:xfrm>
          <a:prstGeom prst="rect">
            <a:avLst/>
          </a:prstGeom>
          <a:noFill/>
        </p:spPr>
        <p:txBody>
          <a:bodyPr wrap="none">
            <a:spAutoFit/>
          </a:bodyPr>
          <a:lstStyle/>
          <a:p>
            <a:pPr algn="ctr">
              <a:defRPr/>
            </a:pPr>
            <a:r>
              <a:rPr lang="en-US" sz="1200" b="1" dirty="0">
                <a:solidFill>
                  <a:schemeClr val="accent2">
                    <a:lumMod val="50000"/>
                  </a:schemeClr>
                </a:solidFill>
                <a:latin typeface="+mj-lt"/>
                <a:ea typeface="+mn-ea"/>
              </a:rPr>
              <a:t>Ovid</a:t>
            </a:r>
          </a:p>
        </p:txBody>
      </p:sp>
      <p:grpSp>
        <p:nvGrpSpPr>
          <p:cNvPr id="34858" name="Group 142"/>
          <p:cNvGrpSpPr>
            <a:grpSpLocks/>
          </p:cNvGrpSpPr>
          <p:nvPr/>
        </p:nvGrpSpPr>
        <p:grpSpPr bwMode="auto">
          <a:xfrm rot="-1440432">
            <a:off x="7937500" y="3806825"/>
            <a:ext cx="547688" cy="441325"/>
            <a:chOff x="5045076" y="5684838"/>
            <a:chExt cx="388937" cy="414337"/>
          </a:xfrm>
        </p:grpSpPr>
        <p:sp>
          <p:nvSpPr>
            <p:cNvPr id="34860" name="Freeform 143"/>
            <p:cNvSpPr>
              <a:spLocks/>
            </p:cNvSpPr>
            <p:nvPr/>
          </p:nvSpPr>
          <p:spPr bwMode="auto">
            <a:xfrm>
              <a:off x="5248275" y="5899150"/>
              <a:ext cx="46037" cy="42862"/>
            </a:xfrm>
            <a:custGeom>
              <a:avLst/>
              <a:gdLst>
                <a:gd name="T0" fmla="*/ 2147483647 w 24"/>
                <a:gd name="T1" fmla="*/ 2147483647 h 23"/>
                <a:gd name="T2" fmla="*/ 2147483647 w 24"/>
                <a:gd name="T3" fmla="*/ 2147483647 h 23"/>
                <a:gd name="T4" fmla="*/ 2147483647 w 24"/>
                <a:gd name="T5" fmla="*/ 0 h 23"/>
                <a:gd name="T6" fmla="*/ 2147483647 w 24"/>
                <a:gd name="T7" fmla="*/ 2147483647 h 23"/>
                <a:gd name="T8" fmla="*/ 0 w 24"/>
                <a:gd name="T9" fmla="*/ 2147483647 h 23"/>
                <a:gd name="T10" fmla="*/ 2147483647 w 24"/>
                <a:gd name="T11" fmla="*/ 2147483647 h 23"/>
                <a:gd name="T12" fmla="*/ 2147483647 w 24"/>
                <a:gd name="T13" fmla="*/ 2147483647 h 23"/>
                <a:gd name="T14" fmla="*/ 2147483647 w 24"/>
                <a:gd name="T15" fmla="*/ 2147483647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2" y="13"/>
                  </a:moveTo>
                  <a:cubicBezTo>
                    <a:pt x="23" y="12"/>
                    <a:pt x="23" y="12"/>
                    <a:pt x="24" y="12"/>
                  </a:cubicBezTo>
                  <a:cubicBezTo>
                    <a:pt x="14" y="0"/>
                    <a:pt x="14" y="0"/>
                    <a:pt x="14" y="0"/>
                  </a:cubicBezTo>
                  <a:cubicBezTo>
                    <a:pt x="13" y="1"/>
                    <a:pt x="12" y="2"/>
                    <a:pt x="11" y="2"/>
                  </a:cubicBezTo>
                  <a:cubicBezTo>
                    <a:pt x="8" y="6"/>
                    <a:pt x="4" y="8"/>
                    <a:pt x="0" y="11"/>
                  </a:cubicBezTo>
                  <a:cubicBezTo>
                    <a:pt x="11" y="23"/>
                    <a:pt x="11" y="23"/>
                    <a:pt x="11" y="23"/>
                  </a:cubicBezTo>
                  <a:cubicBezTo>
                    <a:pt x="11" y="23"/>
                    <a:pt x="11" y="22"/>
                    <a:pt x="12" y="22"/>
                  </a:cubicBezTo>
                  <a:lnTo>
                    <a:pt x="22" y="13"/>
                  </a:lnTo>
                  <a:close/>
                </a:path>
              </a:pathLst>
            </a:custGeom>
            <a:solidFill>
              <a:schemeClr val="accent1"/>
            </a:solidFill>
            <a:ln w="9525">
              <a:noFill/>
              <a:round/>
              <a:headEnd/>
              <a:tailEnd/>
            </a:ln>
          </p:spPr>
          <p:txBody>
            <a:bodyPr/>
            <a:lstStyle/>
            <a:p>
              <a:endParaRPr lang="zh-CN" altLang="en-US"/>
            </a:p>
          </p:txBody>
        </p:sp>
        <p:sp>
          <p:nvSpPr>
            <p:cNvPr id="34861" name="Freeform 152"/>
            <p:cNvSpPr>
              <a:spLocks/>
            </p:cNvSpPr>
            <p:nvPr/>
          </p:nvSpPr>
          <p:spPr bwMode="auto">
            <a:xfrm>
              <a:off x="5268913" y="5924550"/>
              <a:ext cx="165100" cy="174625"/>
            </a:xfrm>
            <a:custGeom>
              <a:avLst/>
              <a:gdLst>
                <a:gd name="T0" fmla="*/ 2147483647 w 88"/>
                <a:gd name="T1" fmla="*/ 2147483647 h 94"/>
                <a:gd name="T2" fmla="*/ 2147483647 w 88"/>
                <a:gd name="T3" fmla="*/ 2147483647 h 94"/>
                <a:gd name="T4" fmla="*/ 2147483647 w 88"/>
                <a:gd name="T5" fmla="*/ 0 h 94"/>
                <a:gd name="T6" fmla="*/ 2147483647 w 88"/>
                <a:gd name="T7" fmla="*/ 0 h 94"/>
                <a:gd name="T8" fmla="*/ 2147483647 w 88"/>
                <a:gd name="T9" fmla="*/ 0 h 94"/>
                <a:gd name="T10" fmla="*/ 2147483647 w 88"/>
                <a:gd name="T11" fmla="*/ 0 h 94"/>
                <a:gd name="T12" fmla="*/ 2147483647 w 88"/>
                <a:gd name="T13" fmla="*/ 2147483647 h 94"/>
                <a:gd name="T14" fmla="*/ 2147483647 w 88"/>
                <a:gd name="T15" fmla="*/ 2147483647 h 94"/>
                <a:gd name="T16" fmla="*/ 2147483647 w 88"/>
                <a:gd name="T17" fmla="*/ 2147483647 h 94"/>
                <a:gd name="T18" fmla="*/ 2147483647 w 88"/>
                <a:gd name="T19" fmla="*/ 2147483647 h 94"/>
                <a:gd name="T20" fmla="*/ 0 w 88"/>
                <a:gd name="T21" fmla="*/ 2147483647 h 94"/>
                <a:gd name="T22" fmla="*/ 2147483647 w 88"/>
                <a:gd name="T23" fmla="*/ 2147483647 h 94"/>
                <a:gd name="T24" fmla="*/ 2147483647 w 88"/>
                <a:gd name="T25" fmla="*/ 2147483647 h 94"/>
                <a:gd name="T26" fmla="*/ 2147483647 w 88"/>
                <a:gd name="T27" fmla="*/ 2147483647 h 94"/>
                <a:gd name="T28" fmla="*/ 2147483647 w 88"/>
                <a:gd name="T29" fmla="*/ 2147483647 h 94"/>
                <a:gd name="T30" fmla="*/ 2147483647 w 88"/>
                <a:gd name="T31" fmla="*/ 2147483647 h 94"/>
                <a:gd name="T32" fmla="*/ 2147483647 w 88"/>
                <a:gd name="T33" fmla="*/ 2147483647 h 9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8"/>
                <a:gd name="T52" fmla="*/ 0 h 94"/>
                <a:gd name="T53" fmla="*/ 88 w 88"/>
                <a:gd name="T54" fmla="*/ 94 h 9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8" h="94">
                  <a:moveTo>
                    <a:pt x="82" y="70"/>
                  </a:moveTo>
                  <a:cubicBezTo>
                    <a:pt x="26" y="6"/>
                    <a:pt x="26" y="6"/>
                    <a:pt x="26" y="6"/>
                  </a:cubicBezTo>
                  <a:cubicBezTo>
                    <a:pt x="24" y="3"/>
                    <a:pt x="21" y="1"/>
                    <a:pt x="18" y="0"/>
                  </a:cubicBezTo>
                  <a:cubicBezTo>
                    <a:pt x="17" y="0"/>
                    <a:pt x="17" y="0"/>
                    <a:pt x="16" y="0"/>
                  </a:cubicBezTo>
                  <a:cubicBezTo>
                    <a:pt x="16" y="0"/>
                    <a:pt x="16" y="0"/>
                    <a:pt x="16" y="0"/>
                  </a:cubicBezTo>
                  <a:cubicBezTo>
                    <a:pt x="16" y="0"/>
                    <a:pt x="15" y="0"/>
                    <a:pt x="15" y="0"/>
                  </a:cubicBezTo>
                  <a:cubicBezTo>
                    <a:pt x="14" y="0"/>
                    <a:pt x="13" y="1"/>
                    <a:pt x="12" y="1"/>
                  </a:cubicBezTo>
                  <a:cubicBezTo>
                    <a:pt x="2" y="10"/>
                    <a:pt x="2" y="10"/>
                    <a:pt x="2" y="10"/>
                  </a:cubicBezTo>
                  <a:cubicBezTo>
                    <a:pt x="2" y="11"/>
                    <a:pt x="1" y="11"/>
                    <a:pt x="1" y="12"/>
                  </a:cubicBezTo>
                  <a:cubicBezTo>
                    <a:pt x="1" y="12"/>
                    <a:pt x="1" y="13"/>
                    <a:pt x="1" y="13"/>
                  </a:cubicBezTo>
                  <a:cubicBezTo>
                    <a:pt x="1" y="14"/>
                    <a:pt x="0" y="14"/>
                    <a:pt x="0" y="15"/>
                  </a:cubicBezTo>
                  <a:cubicBezTo>
                    <a:pt x="0" y="18"/>
                    <a:pt x="2" y="21"/>
                    <a:pt x="5" y="25"/>
                  </a:cubicBezTo>
                  <a:cubicBezTo>
                    <a:pt x="61" y="88"/>
                    <a:pt x="61" y="88"/>
                    <a:pt x="61" y="88"/>
                  </a:cubicBezTo>
                  <a:cubicBezTo>
                    <a:pt x="64" y="92"/>
                    <a:pt x="67" y="94"/>
                    <a:pt x="71" y="94"/>
                  </a:cubicBezTo>
                  <a:cubicBezTo>
                    <a:pt x="72" y="94"/>
                    <a:pt x="73" y="93"/>
                    <a:pt x="74" y="93"/>
                  </a:cubicBezTo>
                  <a:cubicBezTo>
                    <a:pt x="84" y="84"/>
                    <a:pt x="84" y="84"/>
                    <a:pt x="84" y="84"/>
                  </a:cubicBezTo>
                  <a:cubicBezTo>
                    <a:pt x="88" y="81"/>
                    <a:pt x="86" y="75"/>
                    <a:pt x="82" y="70"/>
                  </a:cubicBezTo>
                  <a:close/>
                </a:path>
              </a:pathLst>
            </a:custGeom>
            <a:solidFill>
              <a:schemeClr val="accent1"/>
            </a:solidFill>
            <a:ln w="9525">
              <a:noFill/>
              <a:round/>
              <a:headEnd/>
              <a:tailEnd/>
            </a:ln>
          </p:spPr>
          <p:txBody>
            <a:bodyPr/>
            <a:lstStyle/>
            <a:p>
              <a:endParaRPr lang="zh-CN" altLang="en-US"/>
            </a:p>
          </p:txBody>
        </p:sp>
        <p:sp>
          <p:nvSpPr>
            <p:cNvPr id="34862" name="Freeform 153"/>
            <p:cNvSpPr>
              <a:spLocks noEditPoints="1"/>
            </p:cNvSpPr>
            <p:nvPr/>
          </p:nvSpPr>
          <p:spPr bwMode="auto">
            <a:xfrm>
              <a:off x="5045076" y="5684838"/>
              <a:ext cx="274637" cy="247650"/>
            </a:xfrm>
            <a:custGeom>
              <a:avLst/>
              <a:gdLst>
                <a:gd name="T0" fmla="*/ 2147483647 w 147"/>
                <a:gd name="T1" fmla="*/ 2147483647 h 133"/>
                <a:gd name="T2" fmla="*/ 2147483647 w 147"/>
                <a:gd name="T3" fmla="*/ 2147483647 h 133"/>
                <a:gd name="T4" fmla="*/ 2147483647 w 147"/>
                <a:gd name="T5" fmla="*/ 2147483647 h 133"/>
                <a:gd name="T6" fmla="*/ 2147483647 w 147"/>
                <a:gd name="T7" fmla="*/ 2147483647 h 133"/>
                <a:gd name="T8" fmla="*/ 2147483647 w 147"/>
                <a:gd name="T9" fmla="*/ 0 h 133"/>
                <a:gd name="T10" fmla="*/ 2147483647 w 147"/>
                <a:gd name="T11" fmla="*/ 2147483647 h 133"/>
                <a:gd name="T12" fmla="*/ 2147483647 w 147"/>
                <a:gd name="T13" fmla="*/ 2147483647 h 133"/>
                <a:gd name="T14" fmla="*/ 2147483647 w 147"/>
                <a:gd name="T15" fmla="*/ 2147483647 h 133"/>
                <a:gd name="T16" fmla="*/ 2147483647 w 147"/>
                <a:gd name="T17" fmla="*/ 2147483647 h 133"/>
                <a:gd name="T18" fmla="*/ 2147483647 w 147"/>
                <a:gd name="T19" fmla="*/ 2147483647 h 133"/>
                <a:gd name="T20" fmla="*/ 2147483647 w 147"/>
                <a:gd name="T21" fmla="*/ 2147483647 h 133"/>
                <a:gd name="T22" fmla="*/ 2147483647 w 147"/>
                <a:gd name="T23" fmla="*/ 2147483647 h 133"/>
                <a:gd name="T24" fmla="*/ 2147483647 w 147"/>
                <a:gd name="T25" fmla="*/ 2147483647 h 133"/>
                <a:gd name="T26" fmla="*/ 2147483647 w 147"/>
                <a:gd name="T27" fmla="*/ 2147483647 h 133"/>
                <a:gd name="T28" fmla="*/ 2147483647 w 147"/>
                <a:gd name="T29" fmla="*/ 2147483647 h 133"/>
                <a:gd name="T30" fmla="*/ 2147483647 w 147"/>
                <a:gd name="T31" fmla="*/ 2147483647 h 133"/>
                <a:gd name="T32" fmla="*/ 2147483647 w 147"/>
                <a:gd name="T33" fmla="*/ 2147483647 h 133"/>
                <a:gd name="T34" fmla="*/ 2147483647 w 147"/>
                <a:gd name="T35" fmla="*/ 2147483647 h 133"/>
                <a:gd name="T36" fmla="*/ 2147483647 w 147"/>
                <a:gd name="T37" fmla="*/ 2147483647 h 133"/>
                <a:gd name="T38" fmla="*/ 2147483647 w 147"/>
                <a:gd name="T39" fmla="*/ 2147483647 h 133"/>
                <a:gd name="T40" fmla="*/ 2147483647 w 147"/>
                <a:gd name="T41" fmla="*/ 2147483647 h 133"/>
                <a:gd name="T42" fmla="*/ 2147483647 w 147"/>
                <a:gd name="T43" fmla="*/ 2147483647 h 133"/>
                <a:gd name="T44" fmla="*/ 2147483647 w 147"/>
                <a:gd name="T45" fmla="*/ 2147483647 h 1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7"/>
                <a:gd name="T70" fmla="*/ 0 h 133"/>
                <a:gd name="T71" fmla="*/ 147 w 147"/>
                <a:gd name="T72" fmla="*/ 133 h 1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7" h="133">
                  <a:moveTo>
                    <a:pt x="121" y="113"/>
                  </a:moveTo>
                  <a:cubicBezTo>
                    <a:pt x="122" y="113"/>
                    <a:pt x="122" y="113"/>
                    <a:pt x="122" y="113"/>
                  </a:cubicBezTo>
                  <a:cubicBezTo>
                    <a:pt x="122" y="112"/>
                    <a:pt x="123" y="112"/>
                    <a:pt x="123" y="112"/>
                  </a:cubicBezTo>
                  <a:cubicBezTo>
                    <a:pt x="147" y="87"/>
                    <a:pt x="147" y="47"/>
                    <a:pt x="124" y="22"/>
                  </a:cubicBezTo>
                  <a:cubicBezTo>
                    <a:pt x="112" y="8"/>
                    <a:pt x="94" y="0"/>
                    <a:pt x="75" y="0"/>
                  </a:cubicBezTo>
                  <a:cubicBezTo>
                    <a:pt x="58" y="0"/>
                    <a:pt x="42" y="6"/>
                    <a:pt x="30" y="17"/>
                  </a:cubicBezTo>
                  <a:cubicBezTo>
                    <a:pt x="2" y="41"/>
                    <a:pt x="0" y="84"/>
                    <a:pt x="24" y="111"/>
                  </a:cubicBezTo>
                  <a:cubicBezTo>
                    <a:pt x="37" y="125"/>
                    <a:pt x="55" y="133"/>
                    <a:pt x="74" y="133"/>
                  </a:cubicBezTo>
                  <a:cubicBezTo>
                    <a:pt x="85" y="133"/>
                    <a:pt x="96" y="130"/>
                    <a:pt x="105" y="125"/>
                  </a:cubicBezTo>
                  <a:cubicBezTo>
                    <a:pt x="106" y="125"/>
                    <a:pt x="106" y="125"/>
                    <a:pt x="106" y="125"/>
                  </a:cubicBezTo>
                  <a:cubicBezTo>
                    <a:pt x="107" y="124"/>
                    <a:pt x="107" y="124"/>
                    <a:pt x="107" y="124"/>
                  </a:cubicBezTo>
                  <a:cubicBezTo>
                    <a:pt x="111" y="122"/>
                    <a:pt x="115" y="119"/>
                    <a:pt x="119" y="116"/>
                  </a:cubicBezTo>
                  <a:cubicBezTo>
                    <a:pt x="120" y="115"/>
                    <a:pt x="121" y="114"/>
                    <a:pt x="121" y="113"/>
                  </a:cubicBezTo>
                  <a:close/>
                  <a:moveTo>
                    <a:pt x="65" y="13"/>
                  </a:moveTo>
                  <a:cubicBezTo>
                    <a:pt x="66" y="13"/>
                    <a:pt x="66" y="13"/>
                    <a:pt x="66" y="13"/>
                  </a:cubicBezTo>
                  <a:cubicBezTo>
                    <a:pt x="69" y="12"/>
                    <a:pt x="72" y="12"/>
                    <a:pt x="75" y="12"/>
                  </a:cubicBezTo>
                  <a:cubicBezTo>
                    <a:pt x="90" y="12"/>
                    <a:pt x="105" y="18"/>
                    <a:pt x="115" y="30"/>
                  </a:cubicBezTo>
                  <a:cubicBezTo>
                    <a:pt x="135" y="52"/>
                    <a:pt x="133" y="87"/>
                    <a:pt x="111" y="107"/>
                  </a:cubicBezTo>
                  <a:cubicBezTo>
                    <a:pt x="101" y="116"/>
                    <a:pt x="88" y="121"/>
                    <a:pt x="74" y="121"/>
                  </a:cubicBezTo>
                  <a:cubicBezTo>
                    <a:pt x="59" y="121"/>
                    <a:pt x="44" y="114"/>
                    <a:pt x="34" y="103"/>
                  </a:cubicBezTo>
                  <a:cubicBezTo>
                    <a:pt x="14" y="80"/>
                    <a:pt x="16" y="46"/>
                    <a:pt x="38" y="26"/>
                  </a:cubicBezTo>
                  <a:cubicBezTo>
                    <a:pt x="42" y="23"/>
                    <a:pt x="46" y="20"/>
                    <a:pt x="50" y="18"/>
                  </a:cubicBezTo>
                  <a:cubicBezTo>
                    <a:pt x="55" y="15"/>
                    <a:pt x="60" y="14"/>
                    <a:pt x="65" y="13"/>
                  </a:cubicBezTo>
                  <a:close/>
                </a:path>
              </a:pathLst>
            </a:custGeom>
            <a:solidFill>
              <a:schemeClr val="accent1"/>
            </a:solidFill>
            <a:ln w="9525">
              <a:noFill/>
              <a:round/>
              <a:headEnd/>
              <a:tailEnd/>
            </a:ln>
          </p:spPr>
          <p:txBody>
            <a:bodyPr/>
            <a:lstStyle/>
            <a:p>
              <a:endParaRPr lang="zh-CN" altLang="en-US"/>
            </a:p>
          </p:txBody>
        </p:sp>
      </p:grpSp>
      <p:sp>
        <p:nvSpPr>
          <p:cNvPr id="34859" name="Freeform 154"/>
          <p:cNvSpPr>
            <a:spLocks noEditPoints="1"/>
          </p:cNvSpPr>
          <p:nvPr/>
        </p:nvSpPr>
        <p:spPr bwMode="auto">
          <a:xfrm>
            <a:off x="8021638" y="3040063"/>
            <a:ext cx="407987" cy="439737"/>
          </a:xfrm>
          <a:custGeom>
            <a:avLst/>
            <a:gdLst>
              <a:gd name="T0" fmla="*/ 2147483647 w 443"/>
              <a:gd name="T1" fmla="*/ 2147483647 h 365"/>
              <a:gd name="T2" fmla="*/ 2147483647 w 443"/>
              <a:gd name="T3" fmla="*/ 2147483647 h 365"/>
              <a:gd name="T4" fmla="*/ 2147483647 w 443"/>
              <a:gd name="T5" fmla="*/ 2147483647 h 365"/>
              <a:gd name="T6" fmla="*/ 2147483647 w 443"/>
              <a:gd name="T7" fmla="*/ 2147483647 h 365"/>
              <a:gd name="T8" fmla="*/ 2147483647 w 443"/>
              <a:gd name="T9" fmla="*/ 2147483647 h 365"/>
              <a:gd name="T10" fmla="*/ 2147483647 w 443"/>
              <a:gd name="T11" fmla="*/ 2147483647 h 365"/>
              <a:gd name="T12" fmla="*/ 2147483647 w 443"/>
              <a:gd name="T13" fmla="*/ 2147483647 h 365"/>
              <a:gd name="T14" fmla="*/ 2147483647 w 443"/>
              <a:gd name="T15" fmla="*/ 2147483647 h 365"/>
              <a:gd name="T16" fmla="*/ 2147483647 w 443"/>
              <a:gd name="T17" fmla="*/ 2147483647 h 365"/>
              <a:gd name="T18" fmla="*/ 2147483647 w 443"/>
              <a:gd name="T19" fmla="*/ 2147483647 h 365"/>
              <a:gd name="T20" fmla="*/ 2147483647 w 443"/>
              <a:gd name="T21" fmla="*/ 2147483647 h 365"/>
              <a:gd name="T22" fmla="*/ 2147483647 w 443"/>
              <a:gd name="T23" fmla="*/ 2147483647 h 365"/>
              <a:gd name="T24" fmla="*/ 2147483647 w 443"/>
              <a:gd name="T25" fmla="*/ 2147483647 h 365"/>
              <a:gd name="T26" fmla="*/ 2147483647 w 443"/>
              <a:gd name="T27" fmla="*/ 0 h 365"/>
              <a:gd name="T28" fmla="*/ 2147483647 w 443"/>
              <a:gd name="T29" fmla="*/ 2147483647 h 365"/>
              <a:gd name="T30" fmla="*/ 2147483647 w 443"/>
              <a:gd name="T31" fmla="*/ 2147483647 h 365"/>
              <a:gd name="T32" fmla="*/ 2147483647 w 443"/>
              <a:gd name="T33" fmla="*/ 2147483647 h 365"/>
              <a:gd name="T34" fmla="*/ 2147483647 w 443"/>
              <a:gd name="T35" fmla="*/ 2147483647 h 365"/>
              <a:gd name="T36" fmla="*/ 2147483647 w 443"/>
              <a:gd name="T37" fmla="*/ 2147483647 h 365"/>
              <a:gd name="T38" fmla="*/ 2147483647 w 443"/>
              <a:gd name="T39" fmla="*/ 2147483647 h 365"/>
              <a:gd name="T40" fmla="*/ 2147483647 w 443"/>
              <a:gd name="T41" fmla="*/ 2147483647 h 365"/>
              <a:gd name="T42" fmla="*/ 2147483647 w 443"/>
              <a:gd name="T43" fmla="*/ 2147483647 h 365"/>
              <a:gd name="T44" fmla="*/ 2147483647 w 443"/>
              <a:gd name="T45" fmla="*/ 2147483647 h 365"/>
              <a:gd name="T46" fmla="*/ 2147483647 w 443"/>
              <a:gd name="T47" fmla="*/ 2147483647 h 365"/>
              <a:gd name="T48" fmla="*/ 2147483647 w 443"/>
              <a:gd name="T49" fmla="*/ 2147483647 h 365"/>
              <a:gd name="T50" fmla="*/ 2147483647 w 443"/>
              <a:gd name="T51" fmla="*/ 2147483647 h 365"/>
              <a:gd name="T52" fmla="*/ 2147483647 w 443"/>
              <a:gd name="T53" fmla="*/ 2147483647 h 365"/>
              <a:gd name="T54" fmla="*/ 2147483647 w 443"/>
              <a:gd name="T55" fmla="*/ 2147483647 h 365"/>
              <a:gd name="T56" fmla="*/ 2147483647 w 443"/>
              <a:gd name="T57" fmla="*/ 2147483647 h 365"/>
              <a:gd name="T58" fmla="*/ 2147483647 w 443"/>
              <a:gd name="T59" fmla="*/ 2147483647 h 365"/>
              <a:gd name="T60" fmla="*/ 2147483647 w 443"/>
              <a:gd name="T61" fmla="*/ 2147483647 h 365"/>
              <a:gd name="T62" fmla="*/ 2147483647 w 443"/>
              <a:gd name="T63" fmla="*/ 2147483647 h 365"/>
              <a:gd name="T64" fmla="*/ 2147483647 w 443"/>
              <a:gd name="T65" fmla="*/ 2147483647 h 365"/>
              <a:gd name="T66" fmla="*/ 2147483647 w 443"/>
              <a:gd name="T67" fmla="*/ 2147483647 h 365"/>
              <a:gd name="T68" fmla="*/ 2147483647 w 443"/>
              <a:gd name="T69" fmla="*/ 2147483647 h 365"/>
              <a:gd name="T70" fmla="*/ 2147483647 w 443"/>
              <a:gd name="T71" fmla="*/ 2147483647 h 365"/>
              <a:gd name="T72" fmla="*/ 2147483647 w 443"/>
              <a:gd name="T73" fmla="*/ 2147483647 h 365"/>
              <a:gd name="T74" fmla="*/ 2147483647 w 443"/>
              <a:gd name="T75" fmla="*/ 2147483647 h 3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43"/>
              <a:gd name="T115" fmla="*/ 0 h 365"/>
              <a:gd name="T116" fmla="*/ 443 w 443"/>
              <a:gd name="T117" fmla="*/ 365 h 36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43" h="365">
                <a:moveTo>
                  <a:pt x="312" y="91"/>
                </a:moveTo>
                <a:cubicBezTo>
                  <a:pt x="312" y="140"/>
                  <a:pt x="312" y="140"/>
                  <a:pt x="312" y="140"/>
                </a:cubicBezTo>
                <a:cubicBezTo>
                  <a:pt x="312" y="181"/>
                  <a:pt x="102" y="181"/>
                  <a:pt x="102" y="140"/>
                </a:cubicBezTo>
                <a:cubicBezTo>
                  <a:pt x="102" y="87"/>
                  <a:pt x="102" y="87"/>
                  <a:pt x="102" y="87"/>
                </a:cubicBezTo>
                <a:cubicBezTo>
                  <a:pt x="119" y="96"/>
                  <a:pt x="135" y="105"/>
                  <a:pt x="151" y="113"/>
                </a:cubicBezTo>
                <a:cubicBezTo>
                  <a:pt x="157" y="116"/>
                  <a:pt x="166" y="117"/>
                  <a:pt x="172" y="116"/>
                </a:cubicBezTo>
                <a:cubicBezTo>
                  <a:pt x="218" y="107"/>
                  <a:pt x="265" y="99"/>
                  <a:pt x="312" y="91"/>
                </a:cubicBezTo>
                <a:close/>
                <a:moveTo>
                  <a:pt x="347" y="71"/>
                </a:moveTo>
                <a:cubicBezTo>
                  <a:pt x="347" y="111"/>
                  <a:pt x="347" y="111"/>
                  <a:pt x="347" y="111"/>
                </a:cubicBezTo>
                <a:cubicBezTo>
                  <a:pt x="345" y="112"/>
                  <a:pt x="344" y="113"/>
                  <a:pt x="344" y="114"/>
                </a:cubicBezTo>
                <a:cubicBezTo>
                  <a:pt x="343" y="119"/>
                  <a:pt x="343" y="119"/>
                  <a:pt x="343" y="119"/>
                </a:cubicBezTo>
                <a:cubicBezTo>
                  <a:pt x="343" y="122"/>
                  <a:pt x="346" y="124"/>
                  <a:pt x="346" y="126"/>
                </a:cubicBezTo>
                <a:cubicBezTo>
                  <a:pt x="346" y="131"/>
                  <a:pt x="346" y="131"/>
                  <a:pt x="346" y="131"/>
                </a:cubicBezTo>
                <a:cubicBezTo>
                  <a:pt x="345" y="133"/>
                  <a:pt x="343" y="135"/>
                  <a:pt x="343" y="137"/>
                </a:cubicBezTo>
                <a:cubicBezTo>
                  <a:pt x="336" y="182"/>
                  <a:pt x="336" y="182"/>
                  <a:pt x="336" y="182"/>
                </a:cubicBezTo>
                <a:cubicBezTo>
                  <a:pt x="339" y="188"/>
                  <a:pt x="366" y="188"/>
                  <a:pt x="369" y="182"/>
                </a:cubicBezTo>
                <a:cubicBezTo>
                  <a:pt x="362" y="137"/>
                  <a:pt x="362" y="137"/>
                  <a:pt x="362" y="137"/>
                </a:cubicBezTo>
                <a:cubicBezTo>
                  <a:pt x="362" y="134"/>
                  <a:pt x="360" y="133"/>
                  <a:pt x="360" y="131"/>
                </a:cubicBezTo>
                <a:cubicBezTo>
                  <a:pt x="360" y="126"/>
                  <a:pt x="360" y="126"/>
                  <a:pt x="360" y="126"/>
                </a:cubicBezTo>
                <a:cubicBezTo>
                  <a:pt x="359" y="124"/>
                  <a:pt x="363" y="123"/>
                  <a:pt x="362" y="120"/>
                </a:cubicBezTo>
                <a:cubicBezTo>
                  <a:pt x="362" y="114"/>
                  <a:pt x="362" y="114"/>
                  <a:pt x="362" y="114"/>
                </a:cubicBezTo>
                <a:cubicBezTo>
                  <a:pt x="362" y="113"/>
                  <a:pt x="360" y="112"/>
                  <a:pt x="359" y="111"/>
                </a:cubicBezTo>
                <a:cubicBezTo>
                  <a:pt x="359" y="71"/>
                  <a:pt x="359" y="117"/>
                  <a:pt x="359" y="73"/>
                </a:cubicBezTo>
                <a:cubicBezTo>
                  <a:pt x="441" y="59"/>
                  <a:pt x="441" y="59"/>
                  <a:pt x="441" y="59"/>
                </a:cubicBezTo>
                <a:cubicBezTo>
                  <a:pt x="443" y="59"/>
                  <a:pt x="443" y="57"/>
                  <a:pt x="441" y="56"/>
                </a:cubicBezTo>
                <a:cubicBezTo>
                  <a:pt x="401" y="45"/>
                  <a:pt x="366" y="34"/>
                  <a:pt x="333" y="25"/>
                </a:cubicBezTo>
                <a:cubicBezTo>
                  <a:pt x="303" y="16"/>
                  <a:pt x="276" y="8"/>
                  <a:pt x="251" y="1"/>
                </a:cubicBezTo>
                <a:cubicBezTo>
                  <a:pt x="247" y="0"/>
                  <a:pt x="244" y="0"/>
                  <a:pt x="239" y="0"/>
                </a:cubicBezTo>
                <a:cubicBezTo>
                  <a:pt x="206" y="3"/>
                  <a:pt x="171" y="6"/>
                  <a:pt x="134" y="9"/>
                </a:cubicBezTo>
                <a:cubicBezTo>
                  <a:pt x="94" y="12"/>
                  <a:pt x="51" y="16"/>
                  <a:pt x="4" y="20"/>
                </a:cubicBezTo>
                <a:cubicBezTo>
                  <a:pt x="0" y="20"/>
                  <a:pt x="1" y="23"/>
                  <a:pt x="3" y="24"/>
                </a:cubicBezTo>
                <a:cubicBezTo>
                  <a:pt x="22" y="34"/>
                  <a:pt x="42" y="45"/>
                  <a:pt x="65" y="57"/>
                </a:cubicBezTo>
                <a:cubicBezTo>
                  <a:pt x="91" y="71"/>
                  <a:pt x="122" y="87"/>
                  <a:pt x="156" y="105"/>
                </a:cubicBezTo>
                <a:cubicBezTo>
                  <a:pt x="159" y="106"/>
                  <a:pt x="165" y="107"/>
                  <a:pt x="170" y="106"/>
                </a:cubicBezTo>
                <a:cubicBezTo>
                  <a:pt x="226" y="96"/>
                  <a:pt x="282" y="87"/>
                  <a:pt x="338" y="77"/>
                </a:cubicBezTo>
                <a:cubicBezTo>
                  <a:pt x="337" y="75"/>
                  <a:pt x="337" y="74"/>
                  <a:pt x="334" y="73"/>
                </a:cubicBezTo>
                <a:cubicBezTo>
                  <a:pt x="204" y="52"/>
                  <a:pt x="204" y="52"/>
                  <a:pt x="204" y="52"/>
                </a:cubicBezTo>
                <a:cubicBezTo>
                  <a:pt x="193" y="50"/>
                  <a:pt x="195" y="42"/>
                  <a:pt x="201" y="43"/>
                </a:cubicBezTo>
                <a:cubicBezTo>
                  <a:pt x="342" y="66"/>
                  <a:pt x="342" y="66"/>
                  <a:pt x="342" y="66"/>
                </a:cubicBezTo>
                <a:cubicBezTo>
                  <a:pt x="345" y="67"/>
                  <a:pt x="347" y="68"/>
                  <a:pt x="347" y="71"/>
                </a:cubicBezTo>
                <a:close/>
                <a:moveTo>
                  <a:pt x="234" y="358"/>
                </a:moveTo>
                <a:cubicBezTo>
                  <a:pt x="231" y="346"/>
                  <a:pt x="231" y="334"/>
                  <a:pt x="237" y="323"/>
                </a:cubicBezTo>
                <a:cubicBezTo>
                  <a:pt x="18" y="253"/>
                  <a:pt x="18" y="253"/>
                  <a:pt x="18" y="253"/>
                </a:cubicBezTo>
                <a:cubicBezTo>
                  <a:pt x="10" y="264"/>
                  <a:pt x="8" y="279"/>
                  <a:pt x="18" y="294"/>
                </a:cubicBezTo>
                <a:cubicBezTo>
                  <a:pt x="238" y="365"/>
                  <a:pt x="238" y="365"/>
                  <a:pt x="238" y="365"/>
                </a:cubicBezTo>
                <a:cubicBezTo>
                  <a:pt x="378" y="303"/>
                  <a:pt x="378" y="303"/>
                  <a:pt x="378" y="303"/>
                </a:cubicBezTo>
                <a:cubicBezTo>
                  <a:pt x="381" y="302"/>
                  <a:pt x="381" y="299"/>
                  <a:pt x="376" y="298"/>
                </a:cubicBezTo>
                <a:cubicBezTo>
                  <a:pt x="373" y="296"/>
                  <a:pt x="373" y="296"/>
                  <a:pt x="373" y="296"/>
                </a:cubicBezTo>
                <a:cubicBezTo>
                  <a:pt x="234" y="358"/>
                  <a:pt x="234" y="358"/>
                  <a:pt x="234" y="358"/>
                </a:cubicBezTo>
                <a:close/>
                <a:moveTo>
                  <a:pt x="241" y="225"/>
                </a:moveTo>
                <a:cubicBezTo>
                  <a:pt x="325" y="188"/>
                  <a:pt x="325" y="188"/>
                  <a:pt x="325" y="188"/>
                </a:cubicBezTo>
                <a:cubicBezTo>
                  <a:pt x="332" y="146"/>
                  <a:pt x="332" y="146"/>
                  <a:pt x="332" y="146"/>
                </a:cubicBezTo>
                <a:cubicBezTo>
                  <a:pt x="322" y="143"/>
                  <a:pt x="322" y="143"/>
                  <a:pt x="322" y="143"/>
                </a:cubicBezTo>
                <a:cubicBezTo>
                  <a:pt x="317" y="178"/>
                  <a:pt x="231" y="180"/>
                  <a:pt x="207" y="180"/>
                </a:cubicBezTo>
                <a:cubicBezTo>
                  <a:pt x="183" y="180"/>
                  <a:pt x="92" y="178"/>
                  <a:pt x="92" y="140"/>
                </a:cubicBezTo>
                <a:cubicBezTo>
                  <a:pt x="92" y="124"/>
                  <a:pt x="92" y="124"/>
                  <a:pt x="92" y="124"/>
                </a:cubicBezTo>
                <a:cubicBezTo>
                  <a:pt x="23" y="155"/>
                  <a:pt x="23" y="155"/>
                  <a:pt x="23" y="155"/>
                </a:cubicBezTo>
                <a:cubicBezTo>
                  <a:pt x="241" y="225"/>
                  <a:pt x="241" y="225"/>
                  <a:pt x="241" y="225"/>
                </a:cubicBezTo>
                <a:close/>
                <a:moveTo>
                  <a:pt x="234" y="261"/>
                </a:moveTo>
                <a:cubicBezTo>
                  <a:pt x="231" y="250"/>
                  <a:pt x="231" y="238"/>
                  <a:pt x="237" y="227"/>
                </a:cubicBezTo>
                <a:cubicBezTo>
                  <a:pt x="18" y="157"/>
                  <a:pt x="18" y="157"/>
                  <a:pt x="18" y="157"/>
                </a:cubicBezTo>
                <a:cubicBezTo>
                  <a:pt x="10" y="168"/>
                  <a:pt x="8" y="183"/>
                  <a:pt x="18" y="198"/>
                </a:cubicBezTo>
                <a:cubicBezTo>
                  <a:pt x="238" y="269"/>
                  <a:pt x="238" y="269"/>
                  <a:pt x="238" y="269"/>
                </a:cubicBezTo>
                <a:cubicBezTo>
                  <a:pt x="378" y="207"/>
                  <a:pt x="378" y="207"/>
                  <a:pt x="378" y="207"/>
                </a:cubicBezTo>
                <a:cubicBezTo>
                  <a:pt x="381" y="206"/>
                  <a:pt x="381" y="203"/>
                  <a:pt x="376" y="202"/>
                </a:cubicBezTo>
                <a:cubicBezTo>
                  <a:pt x="373" y="200"/>
                  <a:pt x="373" y="200"/>
                  <a:pt x="373" y="200"/>
                </a:cubicBezTo>
                <a:cubicBezTo>
                  <a:pt x="234" y="261"/>
                  <a:pt x="234" y="261"/>
                  <a:pt x="234" y="261"/>
                </a:cubicBezTo>
                <a:close/>
                <a:moveTo>
                  <a:pt x="233" y="309"/>
                </a:moveTo>
                <a:cubicBezTo>
                  <a:pt x="230" y="298"/>
                  <a:pt x="230" y="286"/>
                  <a:pt x="236" y="275"/>
                </a:cubicBezTo>
                <a:cubicBezTo>
                  <a:pt x="17" y="205"/>
                  <a:pt x="17" y="205"/>
                  <a:pt x="17" y="205"/>
                </a:cubicBezTo>
                <a:cubicBezTo>
                  <a:pt x="9" y="216"/>
                  <a:pt x="7" y="230"/>
                  <a:pt x="17" y="246"/>
                </a:cubicBezTo>
                <a:cubicBezTo>
                  <a:pt x="237" y="316"/>
                  <a:pt x="237" y="316"/>
                  <a:pt x="237" y="316"/>
                </a:cubicBezTo>
                <a:cubicBezTo>
                  <a:pt x="377" y="255"/>
                  <a:pt x="377" y="255"/>
                  <a:pt x="377" y="255"/>
                </a:cubicBezTo>
                <a:cubicBezTo>
                  <a:pt x="380" y="253"/>
                  <a:pt x="380" y="251"/>
                  <a:pt x="375" y="249"/>
                </a:cubicBezTo>
                <a:cubicBezTo>
                  <a:pt x="372" y="248"/>
                  <a:pt x="372" y="248"/>
                  <a:pt x="372" y="248"/>
                </a:cubicBezTo>
                <a:cubicBezTo>
                  <a:pt x="233" y="309"/>
                  <a:pt x="233" y="309"/>
                  <a:pt x="233" y="309"/>
                </a:cubicBezTo>
                <a:close/>
              </a:path>
            </a:pathLst>
          </a:custGeom>
          <a:solidFill>
            <a:schemeClr val="accent1"/>
          </a:solidFill>
          <a:ln w="9525">
            <a:noFill/>
            <a:round/>
            <a:headEnd/>
            <a:tailEnd/>
          </a:ln>
        </p:spPr>
        <p:txBody>
          <a:bodyPr/>
          <a:lstStyle/>
          <a:p>
            <a:endParaRPr lang="zh-CN" altLang="en-US"/>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7"/>
          <p:cNvPicPr>
            <a:picLocks noChangeAspect="1" noChangeArrowheads="1"/>
          </p:cNvPicPr>
          <p:nvPr/>
        </p:nvPicPr>
        <p:blipFill>
          <a:blip r:embed="rId3"/>
          <a:srcRect/>
          <a:stretch>
            <a:fillRect/>
          </a:stretch>
        </p:blipFill>
        <p:spPr bwMode="auto">
          <a:xfrm>
            <a:off x="685800" y="1068388"/>
            <a:ext cx="1990725" cy="990600"/>
          </a:xfrm>
          <a:prstGeom prst="rect">
            <a:avLst/>
          </a:prstGeom>
          <a:noFill/>
          <a:ln w="9525">
            <a:noFill/>
            <a:miter lim="800000"/>
            <a:headEnd/>
            <a:tailEnd/>
          </a:ln>
        </p:spPr>
      </p:pic>
      <p:pic>
        <p:nvPicPr>
          <p:cNvPr id="68610" name="Picture 8"/>
          <p:cNvPicPr>
            <a:picLocks noChangeAspect="1" noChangeArrowheads="1"/>
          </p:cNvPicPr>
          <p:nvPr/>
        </p:nvPicPr>
        <p:blipFill>
          <a:blip r:embed="rId4"/>
          <a:srcRect/>
          <a:stretch>
            <a:fillRect/>
          </a:stretch>
        </p:blipFill>
        <p:spPr bwMode="auto">
          <a:xfrm>
            <a:off x="695325" y="2743200"/>
            <a:ext cx="1743075" cy="962025"/>
          </a:xfrm>
          <a:prstGeom prst="rect">
            <a:avLst/>
          </a:prstGeom>
          <a:noFill/>
          <a:ln w="9525">
            <a:noFill/>
            <a:miter lim="800000"/>
            <a:headEnd/>
            <a:tailEnd/>
          </a:ln>
        </p:spPr>
      </p:pic>
      <p:pic>
        <p:nvPicPr>
          <p:cNvPr id="68611" name="Picture 9"/>
          <p:cNvPicPr>
            <a:picLocks noChangeAspect="1" noChangeArrowheads="1"/>
          </p:cNvPicPr>
          <p:nvPr/>
        </p:nvPicPr>
        <p:blipFill>
          <a:blip r:embed="rId5"/>
          <a:srcRect/>
          <a:stretch>
            <a:fillRect/>
          </a:stretch>
        </p:blipFill>
        <p:spPr bwMode="auto">
          <a:xfrm>
            <a:off x="695325" y="4343400"/>
            <a:ext cx="2171700" cy="1066800"/>
          </a:xfrm>
          <a:prstGeom prst="rect">
            <a:avLst/>
          </a:prstGeom>
          <a:noFill/>
          <a:ln w="9525">
            <a:noFill/>
            <a:miter lim="800000"/>
            <a:headEnd/>
            <a:tailEnd/>
          </a:ln>
        </p:spPr>
      </p:pic>
      <p:sp>
        <p:nvSpPr>
          <p:cNvPr id="68612" name="TextBox 1"/>
          <p:cNvSpPr txBox="1">
            <a:spLocks noChangeArrowheads="1"/>
          </p:cNvSpPr>
          <p:nvPr/>
        </p:nvSpPr>
        <p:spPr bwMode="auto">
          <a:xfrm>
            <a:off x="3810000" y="2994025"/>
            <a:ext cx="3657600" cy="460375"/>
          </a:xfrm>
          <a:prstGeom prst="rect">
            <a:avLst/>
          </a:prstGeom>
          <a:noFill/>
          <a:ln w="9525">
            <a:noFill/>
            <a:miter lim="800000"/>
            <a:headEnd/>
            <a:tailEnd/>
          </a:ln>
        </p:spPr>
        <p:txBody>
          <a:bodyPr>
            <a:spAutoFit/>
          </a:bodyPr>
          <a:lstStyle/>
          <a:p>
            <a:r>
              <a:rPr kumimoji="1" lang="en-US" altLang="zh-CN" sz="2400">
                <a:solidFill>
                  <a:srgbClr val="0768A9"/>
                </a:solidFill>
                <a:latin typeface="Trebuchet MS" pitchFamily="34" charset="0"/>
              </a:rPr>
              <a:t># --</a:t>
            </a:r>
            <a:r>
              <a:rPr kumimoji="1" lang="zh-CN" altLang="en-US" sz="2400">
                <a:solidFill>
                  <a:srgbClr val="0768A9"/>
                </a:solidFill>
                <a:latin typeface="Trebuchet MS" pitchFamily="34" charset="0"/>
              </a:rPr>
              <a:t>替代</a:t>
            </a:r>
            <a:r>
              <a:rPr kumimoji="1" lang="en-US" altLang="zh-CN" sz="2400">
                <a:solidFill>
                  <a:srgbClr val="0768A9"/>
                </a:solidFill>
                <a:latin typeface="Trebuchet MS" pitchFamily="34" charset="0"/>
              </a:rPr>
              <a:t>1</a:t>
            </a:r>
            <a:r>
              <a:rPr kumimoji="1" lang="zh-CN" altLang="en-US" sz="2400">
                <a:solidFill>
                  <a:srgbClr val="0768A9"/>
                </a:solidFill>
                <a:latin typeface="Trebuchet MS" pitchFamily="34" charset="0"/>
              </a:rPr>
              <a:t>个字符</a:t>
            </a:r>
            <a:endParaRPr kumimoji="1" lang="en-US" altLang="zh-CN" sz="2400">
              <a:solidFill>
                <a:srgbClr val="0768A9"/>
              </a:solidFill>
              <a:latin typeface="Trebuchet MS" pitchFamily="34" charset="0"/>
            </a:endParaRPr>
          </a:p>
        </p:txBody>
      </p:sp>
      <p:sp>
        <p:nvSpPr>
          <p:cNvPr id="68613" name="TextBox 7"/>
          <p:cNvSpPr txBox="1">
            <a:spLocks noChangeArrowheads="1"/>
          </p:cNvSpPr>
          <p:nvPr/>
        </p:nvSpPr>
        <p:spPr bwMode="auto">
          <a:xfrm>
            <a:off x="3962400" y="1141413"/>
            <a:ext cx="3657600" cy="460375"/>
          </a:xfrm>
          <a:prstGeom prst="rect">
            <a:avLst/>
          </a:prstGeom>
          <a:noFill/>
          <a:ln w="9525">
            <a:noFill/>
            <a:miter lim="800000"/>
            <a:headEnd/>
            <a:tailEnd/>
          </a:ln>
        </p:spPr>
        <p:txBody>
          <a:bodyPr>
            <a:spAutoFit/>
          </a:bodyPr>
          <a:lstStyle/>
          <a:p>
            <a:r>
              <a:rPr kumimoji="1" lang="en-US" altLang="zh-CN" sz="2400">
                <a:solidFill>
                  <a:srgbClr val="0768A9"/>
                </a:solidFill>
                <a:latin typeface="Trebuchet MS" pitchFamily="34" charset="0"/>
              </a:rPr>
              <a:t>$ or * --</a:t>
            </a:r>
            <a:r>
              <a:rPr kumimoji="1" lang="zh-CN" altLang="en-US" sz="2400">
                <a:solidFill>
                  <a:srgbClr val="0768A9"/>
                </a:solidFill>
                <a:latin typeface="Trebuchet MS" pitchFamily="34" charset="0"/>
              </a:rPr>
              <a:t>替代</a:t>
            </a:r>
            <a:r>
              <a:rPr kumimoji="1" lang="en-US" altLang="zh-CN" sz="2400">
                <a:solidFill>
                  <a:srgbClr val="0768A9"/>
                </a:solidFill>
                <a:latin typeface="Trebuchet MS" pitchFamily="34" charset="0"/>
              </a:rPr>
              <a:t>0-n</a:t>
            </a:r>
            <a:r>
              <a:rPr kumimoji="1" lang="zh-CN" altLang="en-US" sz="2400">
                <a:solidFill>
                  <a:srgbClr val="0768A9"/>
                </a:solidFill>
                <a:latin typeface="Trebuchet MS" pitchFamily="34" charset="0"/>
              </a:rPr>
              <a:t>个字符</a:t>
            </a:r>
            <a:endParaRPr kumimoji="1" lang="en-US" altLang="zh-CN" sz="2400">
              <a:solidFill>
                <a:srgbClr val="0768A9"/>
              </a:solidFill>
              <a:latin typeface="Trebuchet MS" pitchFamily="34" charset="0"/>
            </a:endParaRPr>
          </a:p>
        </p:txBody>
      </p:sp>
      <p:sp>
        <p:nvSpPr>
          <p:cNvPr id="68614" name="TextBox 8"/>
          <p:cNvSpPr txBox="1">
            <a:spLocks noChangeArrowheads="1"/>
          </p:cNvSpPr>
          <p:nvPr/>
        </p:nvSpPr>
        <p:spPr bwMode="auto">
          <a:xfrm>
            <a:off x="3810000" y="4948238"/>
            <a:ext cx="3657600" cy="461962"/>
          </a:xfrm>
          <a:prstGeom prst="rect">
            <a:avLst/>
          </a:prstGeom>
          <a:noFill/>
          <a:ln w="9525">
            <a:noFill/>
            <a:miter lim="800000"/>
            <a:headEnd/>
            <a:tailEnd/>
          </a:ln>
        </p:spPr>
        <p:txBody>
          <a:bodyPr>
            <a:spAutoFit/>
          </a:bodyPr>
          <a:lstStyle/>
          <a:p>
            <a:r>
              <a:rPr kumimoji="1" lang="zh-CN" altLang="en-US" sz="2400">
                <a:solidFill>
                  <a:srgbClr val="0768A9"/>
                </a:solidFill>
                <a:latin typeface="Trebuchet MS" pitchFamily="34" charset="0"/>
              </a:rPr>
              <a:t>？</a:t>
            </a:r>
            <a:r>
              <a:rPr kumimoji="1" lang="en-US" altLang="zh-CN" sz="2400">
                <a:solidFill>
                  <a:srgbClr val="0768A9"/>
                </a:solidFill>
                <a:latin typeface="Trebuchet MS" pitchFamily="34" charset="0"/>
              </a:rPr>
              <a:t> --</a:t>
            </a:r>
            <a:r>
              <a:rPr kumimoji="1" lang="zh-CN" altLang="en-US" sz="2400">
                <a:solidFill>
                  <a:srgbClr val="0768A9"/>
                </a:solidFill>
                <a:latin typeface="Trebuchet MS" pitchFamily="34" charset="0"/>
              </a:rPr>
              <a:t>替代</a:t>
            </a:r>
            <a:r>
              <a:rPr kumimoji="1" lang="en-US" altLang="zh-CN" sz="2400">
                <a:solidFill>
                  <a:srgbClr val="0768A9"/>
                </a:solidFill>
                <a:latin typeface="Trebuchet MS" pitchFamily="34" charset="0"/>
              </a:rPr>
              <a:t>0</a:t>
            </a:r>
            <a:r>
              <a:rPr kumimoji="1" lang="zh-CN" altLang="en-US" sz="2400">
                <a:solidFill>
                  <a:srgbClr val="0768A9"/>
                </a:solidFill>
                <a:latin typeface="Trebuchet MS" pitchFamily="34" charset="0"/>
              </a:rPr>
              <a:t>或</a:t>
            </a:r>
            <a:r>
              <a:rPr kumimoji="1" lang="en-US" altLang="zh-CN" sz="2400">
                <a:solidFill>
                  <a:srgbClr val="0768A9"/>
                </a:solidFill>
                <a:latin typeface="Trebuchet MS" pitchFamily="34" charset="0"/>
              </a:rPr>
              <a:t>1</a:t>
            </a:r>
            <a:r>
              <a:rPr kumimoji="1" lang="zh-CN" altLang="en-US" sz="2400">
                <a:solidFill>
                  <a:srgbClr val="0768A9"/>
                </a:solidFill>
                <a:latin typeface="Trebuchet MS" pitchFamily="34" charset="0"/>
              </a:rPr>
              <a:t>个字符</a:t>
            </a:r>
            <a:endParaRPr kumimoji="1" lang="en-US" altLang="zh-CN" sz="2400">
              <a:solidFill>
                <a:srgbClr val="0768A9"/>
              </a:solidFill>
              <a:latin typeface="Trebuchet MS" pitchFamily="34" charset="0"/>
            </a:endParaRPr>
          </a:p>
        </p:txBody>
      </p:sp>
      <p:sp>
        <p:nvSpPr>
          <p:cNvPr id="36872" name="Title 1"/>
          <p:cNvSpPr>
            <a:spLocks noGrp="1"/>
          </p:cNvSpPr>
          <p:nvPr>
            <p:ph type="title"/>
          </p:nvPr>
        </p:nvSpPr>
        <p:spPr/>
        <p:txBody>
          <a:bodyPr/>
          <a:lstStyle/>
          <a:p>
            <a:pPr>
              <a:defRPr/>
            </a:pPr>
            <a:r>
              <a:rPr lang="zh-CN" altLang="en-US" sz="3200" b="1" dirty="0" smtClean="0">
                <a:latin typeface="黑体" panose="02010609060101010101" pitchFamily="49" charset="-122"/>
                <a:ea typeface="黑体" panose="02010609060101010101" pitchFamily="49" charset="-122"/>
              </a:rPr>
              <a:t>关键词检索，运用截词符</a:t>
            </a: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defRPr/>
            </a:pPr>
            <a:r>
              <a:rPr lang="zh-CN" altLang="en-US" sz="3200" b="1" dirty="0" smtClean="0">
                <a:latin typeface="黑体" panose="02010609060101010101" pitchFamily="49" charset="-122"/>
                <a:ea typeface="黑体" panose="02010609060101010101" pitchFamily="49" charset="-122"/>
              </a:rPr>
              <a:t>组合检索</a:t>
            </a:r>
          </a:p>
        </p:txBody>
      </p:sp>
      <p:sp>
        <p:nvSpPr>
          <p:cNvPr id="70660" name="Rectangle 5"/>
          <p:cNvSpPr>
            <a:spLocks noChangeArrowheads="1"/>
          </p:cNvSpPr>
          <p:nvPr/>
        </p:nvSpPr>
        <p:spPr bwMode="auto">
          <a:xfrm>
            <a:off x="395288" y="4005263"/>
            <a:ext cx="8302625" cy="2519362"/>
          </a:xfrm>
          <a:prstGeom prst="rect">
            <a:avLst/>
          </a:prstGeom>
          <a:noFill/>
          <a:ln w="9525">
            <a:noFill/>
            <a:miter lim="800000"/>
            <a:headEnd/>
            <a:tailEnd/>
          </a:ln>
        </p:spPr>
        <p:txBody>
          <a:bodyPr/>
          <a:lstStyle/>
          <a:p>
            <a:pPr marL="342900" indent="-342900">
              <a:lnSpc>
                <a:spcPct val="90000"/>
              </a:lnSpc>
              <a:spcBef>
                <a:spcPct val="20000"/>
              </a:spcBef>
              <a:buClr>
                <a:srgbClr val="0768A9"/>
              </a:buClr>
              <a:buSzPct val="80000"/>
              <a:buFont typeface="Wingdings" pitchFamily="2" charset="2"/>
              <a:buChar char="§"/>
            </a:pPr>
            <a:r>
              <a:rPr lang="en-US" altLang="zh-CN" sz="2000">
                <a:solidFill>
                  <a:srgbClr val="0033CC"/>
                </a:solidFill>
                <a:latin typeface="华文中宋"/>
                <a:ea typeface="华文中宋"/>
                <a:cs typeface="华文中宋"/>
              </a:rPr>
              <a:t>AND – </a:t>
            </a:r>
            <a:r>
              <a:rPr lang="zh-CN" altLang="en-US" sz="2000">
                <a:solidFill>
                  <a:srgbClr val="0033CC"/>
                </a:solidFill>
                <a:latin typeface="华文中宋"/>
                <a:ea typeface="华文中宋"/>
                <a:cs typeface="华文中宋"/>
              </a:rPr>
              <a:t>包含两个或多个主题</a:t>
            </a:r>
          </a:p>
          <a:p>
            <a:pPr marL="342900" indent="-342900">
              <a:lnSpc>
                <a:spcPct val="90000"/>
              </a:lnSpc>
              <a:spcBef>
                <a:spcPct val="20000"/>
              </a:spcBef>
              <a:buClr>
                <a:srgbClr val="0768A9"/>
              </a:buClr>
              <a:buSzPct val="80000"/>
              <a:buFont typeface="Wingdings" pitchFamily="2" charset="2"/>
              <a:buChar char="§"/>
            </a:pPr>
            <a:r>
              <a:rPr lang="en-US" altLang="zh-CN" sz="2000">
                <a:solidFill>
                  <a:srgbClr val="0033CC"/>
                </a:solidFill>
                <a:latin typeface="华文中宋"/>
                <a:ea typeface="华文中宋"/>
                <a:cs typeface="华文中宋"/>
              </a:rPr>
              <a:t>OR – </a:t>
            </a:r>
            <a:r>
              <a:rPr lang="zh-CN" altLang="en-US" sz="2000">
                <a:solidFill>
                  <a:srgbClr val="0033CC"/>
                </a:solidFill>
                <a:latin typeface="华文中宋"/>
                <a:ea typeface="华文中宋"/>
                <a:cs typeface="华文中宋"/>
              </a:rPr>
              <a:t>包含其中一个主题</a:t>
            </a:r>
          </a:p>
          <a:p>
            <a:pPr marL="342900" indent="-342900">
              <a:lnSpc>
                <a:spcPct val="90000"/>
              </a:lnSpc>
              <a:spcBef>
                <a:spcPct val="20000"/>
              </a:spcBef>
              <a:buClr>
                <a:srgbClr val="0768A9"/>
              </a:buClr>
              <a:buSzPct val="80000"/>
              <a:buFont typeface="Wingdings" pitchFamily="2" charset="2"/>
              <a:buChar char="§"/>
            </a:pPr>
            <a:r>
              <a:rPr lang="en-US" altLang="zh-CN" sz="2000">
                <a:solidFill>
                  <a:srgbClr val="0033CC"/>
                </a:solidFill>
                <a:latin typeface="华文中宋"/>
                <a:ea typeface="华文中宋"/>
                <a:cs typeface="华文中宋"/>
              </a:rPr>
              <a:t>NOT – </a:t>
            </a:r>
            <a:r>
              <a:rPr lang="zh-CN" altLang="en-US" sz="2000">
                <a:solidFill>
                  <a:srgbClr val="0033CC"/>
                </a:solidFill>
                <a:latin typeface="华文中宋"/>
                <a:ea typeface="华文中宋"/>
                <a:cs typeface="华文中宋"/>
              </a:rPr>
              <a:t>去掉一个主题 </a:t>
            </a:r>
            <a:r>
              <a:rPr lang="en-US" altLang="zh-CN" sz="2000">
                <a:solidFill>
                  <a:srgbClr val="0033CC"/>
                </a:solidFill>
                <a:latin typeface="华文中宋"/>
                <a:ea typeface="华文中宋"/>
                <a:cs typeface="华文中宋"/>
              </a:rPr>
              <a:t>(1 not 2, rice not oryza) </a:t>
            </a:r>
          </a:p>
          <a:p>
            <a:pPr marL="342900" indent="-342900">
              <a:lnSpc>
                <a:spcPct val="90000"/>
              </a:lnSpc>
              <a:spcBef>
                <a:spcPct val="20000"/>
              </a:spcBef>
              <a:buClr>
                <a:srgbClr val="0768A9"/>
              </a:buClr>
              <a:buSzPct val="80000"/>
              <a:buFont typeface="Wingdings" pitchFamily="2" charset="2"/>
              <a:buChar char="§"/>
            </a:pPr>
            <a:r>
              <a:rPr lang="en-US" altLang="zh-CN" sz="2000">
                <a:solidFill>
                  <a:srgbClr val="0033CC"/>
                </a:solidFill>
                <a:latin typeface="华文中宋"/>
                <a:ea typeface="华文中宋"/>
                <a:cs typeface="华文中宋"/>
              </a:rPr>
              <a:t>ADJ# - </a:t>
            </a:r>
            <a:r>
              <a:rPr lang="zh-CN" altLang="en-US" sz="2000">
                <a:solidFill>
                  <a:srgbClr val="0033CC"/>
                </a:solidFill>
                <a:latin typeface="华文中宋"/>
                <a:ea typeface="华文中宋"/>
                <a:cs typeface="华文中宋"/>
              </a:rPr>
              <a:t>检索词之间相距一定数目的单词 </a:t>
            </a:r>
            <a:r>
              <a:rPr lang="en-US" altLang="zh-CN" sz="2000">
                <a:solidFill>
                  <a:srgbClr val="0033CC"/>
                </a:solidFill>
                <a:latin typeface="华文中宋"/>
                <a:ea typeface="华文中宋"/>
                <a:cs typeface="华文中宋"/>
              </a:rPr>
              <a:t>– (rice adj6 straw)</a:t>
            </a:r>
          </a:p>
        </p:txBody>
      </p:sp>
      <p:pic>
        <p:nvPicPr>
          <p:cNvPr id="70661" name="Picture 2"/>
          <p:cNvPicPr>
            <a:picLocks noChangeAspect="1" noChangeArrowheads="1"/>
          </p:cNvPicPr>
          <p:nvPr/>
        </p:nvPicPr>
        <p:blipFill>
          <a:blip r:embed="rId3"/>
          <a:srcRect/>
          <a:stretch>
            <a:fillRect/>
          </a:stretch>
        </p:blipFill>
        <p:spPr bwMode="auto">
          <a:xfrm>
            <a:off x="279400" y="976313"/>
            <a:ext cx="8534400" cy="30289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3"/>
          <p:cNvPicPr>
            <a:picLocks noChangeAspect="1" noChangeArrowheads="1"/>
          </p:cNvPicPr>
          <p:nvPr/>
        </p:nvPicPr>
        <p:blipFill>
          <a:blip r:embed="rId2"/>
          <a:srcRect/>
          <a:stretch>
            <a:fillRect/>
          </a:stretch>
        </p:blipFill>
        <p:spPr bwMode="auto">
          <a:xfrm>
            <a:off x="1350963" y="990600"/>
            <a:ext cx="2019300" cy="4876800"/>
          </a:xfrm>
          <a:prstGeom prst="rect">
            <a:avLst/>
          </a:prstGeom>
          <a:noFill/>
          <a:ln w="9525">
            <a:noFill/>
            <a:miter lim="800000"/>
            <a:headEnd/>
            <a:tailEnd/>
          </a:ln>
        </p:spPr>
      </p:pic>
      <p:sp>
        <p:nvSpPr>
          <p:cNvPr id="4" name="Right Arrow 3"/>
          <p:cNvSpPr/>
          <p:nvPr/>
        </p:nvSpPr>
        <p:spPr>
          <a:xfrm>
            <a:off x="1101725" y="2268538"/>
            <a:ext cx="590550" cy="11430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7" name="Right Arrow 6"/>
          <p:cNvSpPr/>
          <p:nvPr/>
        </p:nvSpPr>
        <p:spPr>
          <a:xfrm>
            <a:off x="1139825" y="3675063"/>
            <a:ext cx="457200" cy="11430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8" name="Right Arrow 7"/>
          <p:cNvSpPr/>
          <p:nvPr/>
        </p:nvSpPr>
        <p:spPr>
          <a:xfrm flipV="1">
            <a:off x="1182688" y="1377950"/>
            <a:ext cx="752475" cy="19050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5" name="Oval 4"/>
          <p:cNvSpPr/>
          <p:nvPr/>
        </p:nvSpPr>
        <p:spPr>
          <a:xfrm>
            <a:off x="1427163" y="4756150"/>
            <a:ext cx="2286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6148" name="Picture 4"/>
          <p:cNvPicPr>
            <a:picLocks noChangeAspect="1" noChangeArrowheads="1"/>
          </p:cNvPicPr>
          <p:nvPr/>
        </p:nvPicPr>
        <p:blipFill>
          <a:blip r:embed="rId3"/>
          <a:srcRect/>
          <a:stretch>
            <a:fillRect/>
          </a:stretch>
        </p:blipFill>
        <p:spPr bwMode="auto">
          <a:xfrm>
            <a:off x="5532438" y="341313"/>
            <a:ext cx="1870075" cy="5788025"/>
          </a:xfrm>
          <a:prstGeom prst="rect">
            <a:avLst/>
          </a:prstGeom>
          <a:noFill/>
          <a:ln w="9525">
            <a:noFill/>
            <a:miter lim="800000"/>
            <a:headEnd/>
            <a:tailEnd/>
          </a:ln>
        </p:spPr>
      </p:pic>
      <p:sp>
        <p:nvSpPr>
          <p:cNvPr id="2" name="标题 1"/>
          <p:cNvSpPr>
            <a:spLocks noGrp="1"/>
          </p:cNvSpPr>
          <p:nvPr>
            <p:ph type="title"/>
          </p:nvPr>
        </p:nvSpPr>
        <p:spPr/>
        <p:txBody>
          <a:bodyPr/>
          <a:lstStyle/>
          <a:p>
            <a:pPr>
              <a:defRPr/>
            </a:pPr>
            <a:r>
              <a:rPr lang="zh-CN" altLang="en-US" sz="3200" b="1" dirty="0" smtClean="0">
                <a:latin typeface="黑体" panose="02010609060101010101" pitchFamily="49" charset="-122"/>
                <a:ea typeface="黑体" panose="02010609060101010101" pitchFamily="49" charset="-122"/>
              </a:rPr>
              <a:t>筛选功能</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148"/>
                                        </p:tgtEl>
                                        <p:attrNameLst>
                                          <p:attrName>style.visibility</p:attrName>
                                        </p:attrNameLst>
                                      </p:cBhvr>
                                      <p:to>
                                        <p:strVal val="visible"/>
                                      </p:to>
                                    </p:set>
                                    <p:animEffect transition="in" filter="fade">
                                      <p:cBhvr>
                                        <p:cTn id="26" dur="1000"/>
                                        <p:tgtEl>
                                          <p:spTgt spid="6148"/>
                                        </p:tgtEl>
                                      </p:cBhvr>
                                    </p:animEffect>
                                    <p:anim calcmode="lin" valueType="num">
                                      <p:cBhvr>
                                        <p:cTn id="27" dur="1000" fill="hold"/>
                                        <p:tgtEl>
                                          <p:spTgt spid="6148"/>
                                        </p:tgtEl>
                                        <p:attrNameLst>
                                          <p:attrName>ppt_x</p:attrName>
                                        </p:attrNameLst>
                                      </p:cBhvr>
                                      <p:tavLst>
                                        <p:tav tm="0">
                                          <p:val>
                                            <p:strVal val="#ppt_x"/>
                                          </p:val>
                                        </p:tav>
                                        <p:tav tm="100000">
                                          <p:val>
                                            <p:strVal val="#ppt_x"/>
                                          </p:val>
                                        </p:tav>
                                      </p:tavLst>
                                    </p:anim>
                                    <p:anim calcmode="lin" valueType="num">
                                      <p:cBhvr>
                                        <p:cTn id="28"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2"/>
          <p:cNvPicPr>
            <a:picLocks noChangeAspect="1" noChangeArrowheads="1"/>
          </p:cNvPicPr>
          <p:nvPr/>
        </p:nvPicPr>
        <p:blipFill>
          <a:blip r:embed="rId3"/>
          <a:srcRect/>
          <a:stretch>
            <a:fillRect/>
          </a:stretch>
        </p:blipFill>
        <p:spPr bwMode="auto">
          <a:xfrm>
            <a:off x="328613" y="968375"/>
            <a:ext cx="8486775" cy="4210050"/>
          </a:xfrm>
          <a:prstGeom prst="rect">
            <a:avLst/>
          </a:prstGeom>
          <a:noFill/>
          <a:ln w="9525">
            <a:noFill/>
            <a:miter lim="800000"/>
            <a:headEnd/>
            <a:tailEnd/>
          </a:ln>
        </p:spPr>
      </p:pic>
      <p:sp>
        <p:nvSpPr>
          <p:cNvPr id="37890" name="Rectangle 2"/>
          <p:cNvSpPr>
            <a:spLocks noGrp="1" noChangeArrowheads="1"/>
          </p:cNvSpPr>
          <p:nvPr>
            <p:ph type="title"/>
          </p:nvPr>
        </p:nvSpPr>
        <p:spPr/>
        <p:txBody>
          <a:bodyPr/>
          <a:lstStyle/>
          <a:p>
            <a:pPr>
              <a:defRPr/>
            </a:pPr>
            <a:r>
              <a:rPr lang="zh-CN" altLang="en-US" sz="3200" b="1" dirty="0" smtClean="0">
                <a:latin typeface="黑体" panose="02010609060101010101" pitchFamily="49" charset="-122"/>
                <a:ea typeface="黑体" panose="02010609060101010101" pitchFamily="49" charset="-122"/>
              </a:rPr>
              <a:t>限制条件 </a:t>
            </a:r>
            <a:r>
              <a:rPr lang="en-US" altLang="zh-CN" sz="3200" b="1" dirty="0" smtClean="0">
                <a:latin typeface="华文中宋" panose="02010600040101010101" pitchFamily="2" charset="-122"/>
                <a:ea typeface="华文中宋" panose="02010600040101010101" pitchFamily="2" charset="-122"/>
              </a:rPr>
              <a:t>Limits</a:t>
            </a:r>
          </a:p>
        </p:txBody>
      </p:sp>
      <p:sp>
        <p:nvSpPr>
          <p:cNvPr id="8" name="Rounded Rectangle 2"/>
          <p:cNvSpPr/>
          <p:nvPr/>
        </p:nvSpPr>
        <p:spPr>
          <a:xfrm>
            <a:off x="1844675" y="4611688"/>
            <a:ext cx="1635125" cy="4254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11267" name="Picture 3"/>
          <p:cNvPicPr>
            <a:picLocks noChangeAspect="1" noChangeArrowheads="1"/>
          </p:cNvPicPr>
          <p:nvPr/>
        </p:nvPicPr>
        <p:blipFill>
          <a:blip r:embed="rId4"/>
          <a:srcRect/>
          <a:stretch>
            <a:fillRect/>
          </a:stretch>
        </p:blipFill>
        <p:spPr bwMode="auto">
          <a:xfrm>
            <a:off x="692150" y="968375"/>
            <a:ext cx="7759700" cy="571817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1000"/>
                                        <p:tgtEl>
                                          <p:spTgt spid="11267"/>
                                        </p:tgtEl>
                                      </p:cBhvr>
                                    </p:animEffect>
                                    <p:anim calcmode="lin" valueType="num">
                                      <p:cBhvr>
                                        <p:cTn id="13" dur="1000" fill="hold"/>
                                        <p:tgtEl>
                                          <p:spTgt spid="11267"/>
                                        </p:tgtEl>
                                        <p:attrNameLst>
                                          <p:attrName>ppt_x</p:attrName>
                                        </p:attrNameLst>
                                      </p:cBhvr>
                                      <p:tavLst>
                                        <p:tav tm="0">
                                          <p:val>
                                            <p:strVal val="#ppt_x"/>
                                          </p:val>
                                        </p:tav>
                                        <p:tav tm="100000">
                                          <p:val>
                                            <p:strVal val="#ppt_x"/>
                                          </p:val>
                                        </p:tav>
                                      </p:tavLst>
                                    </p:anim>
                                    <p:anim calcmode="lin" valueType="num">
                                      <p:cBhvr>
                                        <p:cTn id="14"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p:cNvPicPr>
            <a:picLocks noChangeAspect="1" noChangeArrowheads="1"/>
          </p:cNvPicPr>
          <p:nvPr/>
        </p:nvPicPr>
        <p:blipFill>
          <a:blip r:embed="rId3"/>
          <a:srcRect/>
          <a:stretch>
            <a:fillRect/>
          </a:stretch>
        </p:blipFill>
        <p:spPr bwMode="auto">
          <a:xfrm>
            <a:off x="1065213" y="896938"/>
            <a:ext cx="7165975" cy="5341937"/>
          </a:xfrm>
          <a:prstGeom prst="rect">
            <a:avLst/>
          </a:prstGeom>
          <a:noFill/>
          <a:ln w="9525">
            <a:noFill/>
            <a:miter lim="800000"/>
            <a:headEnd/>
            <a:tailEnd/>
          </a:ln>
        </p:spPr>
      </p:pic>
      <p:sp>
        <p:nvSpPr>
          <p:cNvPr id="37890" name="Rectangle 2"/>
          <p:cNvSpPr>
            <a:spLocks noGrp="1" noChangeArrowheads="1"/>
          </p:cNvSpPr>
          <p:nvPr>
            <p:ph type="title"/>
          </p:nvPr>
        </p:nvSpPr>
        <p:spPr/>
        <p:txBody>
          <a:bodyPr/>
          <a:lstStyle/>
          <a:p>
            <a:pPr>
              <a:defRPr/>
            </a:pPr>
            <a:r>
              <a:rPr lang="en-US" altLang="zh-CN" sz="3200" b="1" dirty="0" smtClean="0">
                <a:ea typeface="黑体" panose="02010609060101010101" pitchFamily="49" charset="-122"/>
              </a:rPr>
              <a:t>MEDLINE</a:t>
            </a:r>
            <a:r>
              <a:rPr lang="zh-CN" altLang="en-US" sz="3200" b="1" dirty="0" smtClean="0">
                <a:ea typeface="黑体" panose="02010609060101010101" pitchFamily="49" charset="-122"/>
              </a:rPr>
              <a:t>中使用限制条件查找全文</a:t>
            </a:r>
            <a:endParaRPr lang="en-US" altLang="zh-CN" sz="3200" b="1" dirty="0" smtClean="0">
              <a:ea typeface="华文中宋" panose="02010600040101010101" pitchFamily="2" charset="-122"/>
            </a:endParaRPr>
          </a:p>
        </p:txBody>
      </p:sp>
      <p:sp>
        <p:nvSpPr>
          <p:cNvPr id="8" name="Rounded Rectangle 2"/>
          <p:cNvSpPr/>
          <p:nvPr/>
        </p:nvSpPr>
        <p:spPr>
          <a:xfrm>
            <a:off x="1190625" y="2081213"/>
            <a:ext cx="3135313" cy="2127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Number Placeholder 2"/>
          <p:cNvSpPr>
            <a:spLocks noGrp="1"/>
          </p:cNvSpPr>
          <p:nvPr>
            <p:ph type="sldNum" sz="quarter" idx="4294967295"/>
          </p:nvPr>
        </p:nvSpPr>
        <p:spPr bwMode="auto">
          <a:xfrm>
            <a:off x="3962400" y="6324600"/>
            <a:ext cx="1066800" cy="476250"/>
          </a:xfrm>
          <a:prstGeom prst="rect">
            <a:avLst/>
          </a:prstGeom>
          <a:noFill/>
          <a:ln>
            <a:miter lim="800000"/>
            <a:headEnd/>
            <a:tailEnd/>
          </a:ln>
        </p:spPr>
        <p:txBody>
          <a:bodyPr/>
          <a:lstStyle/>
          <a:p>
            <a:endParaRPr lang="en-US" altLang="zh-TW" sz="2400">
              <a:solidFill>
                <a:srgbClr val="0768A9"/>
              </a:solidFill>
              <a:latin typeface="Trebuchet MS" pitchFamily="34" charset="0"/>
            </a:endParaRPr>
          </a:p>
        </p:txBody>
      </p:sp>
      <p:pic>
        <p:nvPicPr>
          <p:cNvPr id="77826" name="Picture 2"/>
          <p:cNvPicPr>
            <a:picLocks noChangeAspect="1" noChangeArrowheads="1"/>
          </p:cNvPicPr>
          <p:nvPr/>
        </p:nvPicPr>
        <p:blipFill>
          <a:blip r:embed="rId2"/>
          <a:srcRect/>
          <a:stretch>
            <a:fillRect/>
          </a:stretch>
        </p:blipFill>
        <p:spPr bwMode="auto">
          <a:xfrm>
            <a:off x="0" y="609600"/>
            <a:ext cx="9163050" cy="4819650"/>
          </a:xfrm>
          <a:prstGeom prst="rect">
            <a:avLst/>
          </a:prstGeom>
          <a:noFill/>
          <a:ln w="9525">
            <a:noFill/>
            <a:miter lim="800000"/>
            <a:headEnd/>
            <a:tailEnd/>
          </a:ln>
        </p:spPr>
      </p:pic>
      <p:sp>
        <p:nvSpPr>
          <p:cNvPr id="10" name="Oval 9"/>
          <p:cNvSpPr/>
          <p:nvPr/>
        </p:nvSpPr>
        <p:spPr>
          <a:xfrm>
            <a:off x="2133600" y="3733800"/>
            <a:ext cx="1447800" cy="990600"/>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Rounded Rectangle 10"/>
          <p:cNvSpPr/>
          <p:nvPr/>
        </p:nvSpPr>
        <p:spPr>
          <a:xfrm>
            <a:off x="7086600" y="4572000"/>
            <a:ext cx="1981200" cy="457200"/>
          </a:xfrm>
          <a:prstGeom prst="round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3318" name="Rectangle 3"/>
          <p:cNvSpPr txBox="1">
            <a:spLocks noChangeArrowheads="1"/>
          </p:cNvSpPr>
          <p:nvPr/>
        </p:nvSpPr>
        <p:spPr bwMode="auto">
          <a:xfrm>
            <a:off x="166688" y="152400"/>
            <a:ext cx="8229600" cy="411163"/>
          </a:xfrm>
          <a:prstGeom prst="rect">
            <a:avLst/>
          </a:prstGeom>
          <a:noFill/>
          <a:ln>
            <a:noFill/>
          </a:ln>
          <a:extLst>
            <a:ext uri="{909E8E84-426E-40DD-AFC4-6F175D3DCCD1}"/>
            <a:ext uri="{91240B29-F687-4F45-9708-019B960494DF}"/>
          </a:extLst>
        </p:spPr>
        <p:txBody>
          <a:bodyPr anchor="ctr"/>
          <a:lstStyle>
            <a:lvl1pPr eaLnBrk="0" hangingPunct="0">
              <a:spcBef>
                <a:spcPct val="20000"/>
              </a:spcBef>
              <a:buChar char="•"/>
              <a:defRPr sz="2400">
                <a:solidFill>
                  <a:srgbClr val="0768A9"/>
                </a:solidFill>
                <a:latin typeface="Trebuchet MS" pitchFamily="34" charset="0"/>
                <a:ea typeface="ＭＳ Ｐゴシック" pitchFamily="34" charset="-128"/>
              </a:defRPr>
            </a:lvl1pPr>
            <a:lvl2pPr marL="742950" indent="-285750" eaLnBrk="0" hangingPunct="0">
              <a:spcBef>
                <a:spcPct val="20000"/>
              </a:spcBef>
              <a:buChar char="–"/>
              <a:defRPr sz="2000">
                <a:solidFill>
                  <a:srgbClr val="757575"/>
                </a:solidFill>
                <a:latin typeface="Trebuchet MS" pitchFamily="34" charset="0"/>
                <a:ea typeface="ＭＳ Ｐゴシック" pitchFamily="34" charset="-128"/>
              </a:defRPr>
            </a:lvl2pPr>
            <a:lvl3pPr marL="1143000" indent="-228600" eaLnBrk="0" hangingPunct="0">
              <a:spcBef>
                <a:spcPct val="20000"/>
              </a:spcBef>
              <a:buChar char="•"/>
              <a:defRPr sz="2000">
                <a:solidFill>
                  <a:srgbClr val="757575"/>
                </a:solidFill>
                <a:latin typeface="Trebuchet MS" pitchFamily="34" charset="0"/>
                <a:ea typeface="ＭＳ Ｐゴシック" pitchFamily="34" charset="-128"/>
              </a:defRPr>
            </a:lvl3pPr>
            <a:lvl4pPr marL="1600200" indent="-228600" eaLnBrk="0" hangingPunct="0">
              <a:spcBef>
                <a:spcPct val="20000"/>
              </a:spcBef>
              <a:buChar char="–"/>
              <a:defRPr sz="2000">
                <a:solidFill>
                  <a:srgbClr val="757575"/>
                </a:solidFill>
                <a:latin typeface="Trebuchet MS" pitchFamily="34" charset="0"/>
                <a:ea typeface="ＭＳ Ｐゴシック" pitchFamily="34" charset="-128"/>
              </a:defRPr>
            </a:lvl4pPr>
            <a:lvl5pPr marL="2057400" indent="-228600" eaLnBrk="0" hangingPunct="0">
              <a:spcBef>
                <a:spcPct val="20000"/>
              </a:spcBef>
              <a:buChar char="»"/>
              <a:defRPr sz="2000">
                <a:solidFill>
                  <a:srgbClr val="757575"/>
                </a:solidFill>
                <a:latin typeface="Trebuchet MS" pitchFamily="34" charset="0"/>
                <a:ea typeface="ＭＳ Ｐゴシック" pitchFamily="34" charset="-128"/>
              </a:defRPr>
            </a:lvl5pPr>
            <a:lvl6pPr marL="2514600" indent="-228600" eaLnBrk="0" fontAlgn="base" hangingPunct="0">
              <a:spcBef>
                <a:spcPct val="20000"/>
              </a:spcBef>
              <a:spcAft>
                <a:spcPct val="0"/>
              </a:spcAft>
              <a:buChar char="»"/>
              <a:defRPr sz="2000">
                <a:solidFill>
                  <a:srgbClr val="757575"/>
                </a:solidFill>
                <a:latin typeface="Trebuchet MS" pitchFamily="34" charset="0"/>
                <a:ea typeface="ＭＳ Ｐゴシック" pitchFamily="34" charset="-128"/>
              </a:defRPr>
            </a:lvl6pPr>
            <a:lvl7pPr marL="2971800" indent="-228600" eaLnBrk="0" fontAlgn="base" hangingPunct="0">
              <a:spcBef>
                <a:spcPct val="20000"/>
              </a:spcBef>
              <a:spcAft>
                <a:spcPct val="0"/>
              </a:spcAft>
              <a:buChar char="»"/>
              <a:defRPr sz="2000">
                <a:solidFill>
                  <a:srgbClr val="757575"/>
                </a:solidFill>
                <a:latin typeface="Trebuchet MS" pitchFamily="34" charset="0"/>
                <a:ea typeface="ＭＳ Ｐゴシック" pitchFamily="34" charset="-128"/>
              </a:defRPr>
            </a:lvl7pPr>
            <a:lvl8pPr marL="3429000" indent="-228600" eaLnBrk="0" fontAlgn="base" hangingPunct="0">
              <a:spcBef>
                <a:spcPct val="20000"/>
              </a:spcBef>
              <a:spcAft>
                <a:spcPct val="0"/>
              </a:spcAft>
              <a:buChar char="»"/>
              <a:defRPr sz="2000">
                <a:solidFill>
                  <a:srgbClr val="757575"/>
                </a:solidFill>
                <a:latin typeface="Trebuchet MS" pitchFamily="34" charset="0"/>
                <a:ea typeface="ＭＳ Ｐゴシック" pitchFamily="34" charset="-128"/>
              </a:defRPr>
            </a:lvl8pPr>
            <a:lvl9pPr marL="3886200" indent="-228600" eaLnBrk="0" fontAlgn="base" hangingPunct="0">
              <a:spcBef>
                <a:spcPct val="20000"/>
              </a:spcBef>
              <a:spcAft>
                <a:spcPct val="0"/>
              </a:spcAft>
              <a:buChar char="»"/>
              <a:defRPr sz="2000">
                <a:solidFill>
                  <a:srgbClr val="757575"/>
                </a:solidFill>
                <a:latin typeface="Trebuchet MS" pitchFamily="34" charset="0"/>
                <a:ea typeface="ＭＳ Ｐゴシック" pitchFamily="34" charset="-128"/>
              </a:defRPr>
            </a:lvl9pPr>
          </a:lstStyle>
          <a:p>
            <a:pPr eaLnBrk="1" hangingPunct="1">
              <a:spcBef>
                <a:spcPct val="0"/>
              </a:spcBef>
              <a:buFontTx/>
              <a:buNone/>
              <a:defRPr/>
            </a:pPr>
            <a:r>
              <a:rPr lang="en-US" altLang="zh-TW" sz="3200" b="1" dirty="0" smtClean="0">
                <a:latin typeface="+mj-lt"/>
                <a:ea typeface="黑体" panose="02010609060101010101" pitchFamily="49" charset="-122"/>
              </a:rPr>
              <a:t>MEDLINE</a:t>
            </a:r>
            <a:r>
              <a:rPr lang="zh-CN" altLang="en-US" sz="3200" b="1" dirty="0" smtClean="0">
                <a:latin typeface="+mj-lt"/>
                <a:ea typeface="黑体" panose="02010609060101010101" pitchFamily="49" charset="-122"/>
              </a:rPr>
              <a:t> </a:t>
            </a:r>
            <a:r>
              <a:rPr lang="en-US" altLang="zh-CN" sz="3200" b="1" dirty="0">
                <a:latin typeface="+mj-lt"/>
                <a:ea typeface="黑体" panose="02010609060101010101" pitchFamily="49" charset="-122"/>
              </a:rPr>
              <a:t>– </a:t>
            </a:r>
            <a:r>
              <a:rPr lang="zh-CN" altLang="en-US" sz="3200" b="1" dirty="0" smtClean="0">
                <a:latin typeface="+mj-lt"/>
                <a:ea typeface="黑体" panose="02010609060101010101" pitchFamily="49" charset="-122"/>
              </a:rPr>
              <a:t>检索技巧</a:t>
            </a:r>
            <a:endParaRPr lang="en-US" altLang="zh-TW" sz="3200" b="1" dirty="0">
              <a:latin typeface="+mj-lt"/>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Number Placeholder 2"/>
          <p:cNvSpPr>
            <a:spLocks noGrp="1"/>
          </p:cNvSpPr>
          <p:nvPr>
            <p:ph type="sldNum" sz="quarter" idx="4294967295"/>
          </p:nvPr>
        </p:nvSpPr>
        <p:spPr bwMode="auto">
          <a:xfrm>
            <a:off x="3962400" y="6324600"/>
            <a:ext cx="1066800" cy="476250"/>
          </a:xfrm>
          <a:prstGeom prst="rect">
            <a:avLst/>
          </a:prstGeom>
          <a:noFill/>
          <a:ln>
            <a:miter lim="800000"/>
            <a:headEnd/>
            <a:tailEnd/>
          </a:ln>
        </p:spPr>
        <p:txBody>
          <a:bodyPr/>
          <a:lstStyle/>
          <a:p>
            <a:endParaRPr lang="en-US" altLang="zh-TW" sz="2400">
              <a:solidFill>
                <a:srgbClr val="0768A9"/>
              </a:solidFill>
              <a:latin typeface="Trebuchet MS" pitchFamily="34" charset="0"/>
            </a:endParaRPr>
          </a:p>
        </p:txBody>
      </p:sp>
      <p:pic>
        <p:nvPicPr>
          <p:cNvPr id="78850" name="Picture 5"/>
          <p:cNvPicPr>
            <a:picLocks noChangeAspect="1" noChangeArrowheads="1"/>
          </p:cNvPicPr>
          <p:nvPr/>
        </p:nvPicPr>
        <p:blipFill>
          <a:blip r:embed="rId3"/>
          <a:srcRect/>
          <a:stretch>
            <a:fillRect/>
          </a:stretch>
        </p:blipFill>
        <p:spPr bwMode="auto">
          <a:xfrm>
            <a:off x="0" y="604838"/>
            <a:ext cx="9144000" cy="5422900"/>
          </a:xfrm>
          <a:prstGeom prst="rect">
            <a:avLst/>
          </a:prstGeom>
          <a:noFill/>
          <a:ln w="9525">
            <a:noFill/>
            <a:miter lim="800000"/>
            <a:headEnd/>
            <a:tailEnd/>
          </a:ln>
        </p:spPr>
      </p:pic>
      <p:cxnSp>
        <p:nvCxnSpPr>
          <p:cNvPr id="8" name="Straight Arrow Connector 7"/>
          <p:cNvCxnSpPr/>
          <p:nvPr/>
        </p:nvCxnSpPr>
        <p:spPr>
          <a:xfrm rot="5400000" flipH="1" flipV="1">
            <a:off x="304800" y="4191000"/>
            <a:ext cx="228600" cy="228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p:cNvPicPr>
            <a:picLocks noChangeAspect="1" noChangeArrowheads="1"/>
          </p:cNvPicPr>
          <p:nvPr/>
        </p:nvPicPr>
        <p:blipFill>
          <a:blip r:embed="rId2"/>
          <a:srcRect/>
          <a:stretch>
            <a:fillRect/>
          </a:stretch>
        </p:blipFill>
        <p:spPr bwMode="auto">
          <a:xfrm>
            <a:off x="0" y="714375"/>
            <a:ext cx="8986838" cy="50768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2"/>
          <p:cNvPicPr>
            <a:picLocks noChangeAspect="1" noChangeArrowheads="1"/>
          </p:cNvPicPr>
          <p:nvPr/>
        </p:nvPicPr>
        <p:blipFill>
          <a:blip r:embed="rId2"/>
          <a:srcRect/>
          <a:stretch>
            <a:fillRect/>
          </a:stretch>
        </p:blipFill>
        <p:spPr bwMode="auto">
          <a:xfrm>
            <a:off x="0" y="723900"/>
            <a:ext cx="8991600" cy="510698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5"/>
          <p:cNvPicPr>
            <a:picLocks noChangeAspect="1" noChangeArrowheads="1"/>
          </p:cNvPicPr>
          <p:nvPr/>
        </p:nvPicPr>
        <p:blipFill>
          <a:blip r:embed="rId2"/>
          <a:srcRect/>
          <a:stretch>
            <a:fillRect/>
          </a:stretch>
        </p:blipFill>
        <p:spPr bwMode="auto">
          <a:xfrm>
            <a:off x="9525" y="1190625"/>
            <a:ext cx="9134475" cy="4440238"/>
          </a:xfrm>
          <a:prstGeom prst="rect">
            <a:avLst/>
          </a:prstGeom>
          <a:noFill/>
          <a:ln w="9525">
            <a:noFill/>
            <a:miter lim="800000"/>
            <a:headEnd/>
            <a:tailEnd/>
          </a:ln>
        </p:spPr>
      </p:pic>
      <p:pic>
        <p:nvPicPr>
          <p:cNvPr id="82946" name="Picture 4"/>
          <p:cNvPicPr>
            <a:picLocks noChangeAspect="1" noChangeArrowheads="1"/>
          </p:cNvPicPr>
          <p:nvPr/>
        </p:nvPicPr>
        <p:blipFill>
          <a:blip r:embed="rId3"/>
          <a:srcRect/>
          <a:stretch>
            <a:fillRect/>
          </a:stretch>
        </p:blipFill>
        <p:spPr bwMode="auto">
          <a:xfrm>
            <a:off x="8086725" y="762000"/>
            <a:ext cx="1057275" cy="419100"/>
          </a:xfrm>
          <a:prstGeom prst="rect">
            <a:avLst/>
          </a:prstGeom>
          <a:noFill/>
          <a:ln w="9525">
            <a:noFill/>
            <a:miter lim="800000"/>
            <a:headEnd/>
            <a:tailEnd/>
          </a:ln>
        </p:spPr>
      </p:pic>
      <p:sp>
        <p:nvSpPr>
          <p:cNvPr id="5" name="Rectangle 4"/>
          <p:cNvSpPr/>
          <p:nvPr/>
        </p:nvSpPr>
        <p:spPr>
          <a:xfrm>
            <a:off x="1066800" y="3048000"/>
            <a:ext cx="2743200" cy="381000"/>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3" name="椭圆 2"/>
          <p:cNvSpPr/>
          <p:nvPr/>
        </p:nvSpPr>
        <p:spPr>
          <a:xfrm>
            <a:off x="8351838" y="762000"/>
            <a:ext cx="792162" cy="1790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111250" y="1176338"/>
            <a:ext cx="2032000" cy="698500"/>
          </a:xfrm>
          <a:prstGeom prst="rect">
            <a:avLst/>
          </a:prstGeom>
          <a:noFill/>
          <a:ln w="9525">
            <a:noFill/>
            <a:miter lim="800000"/>
            <a:headEnd/>
            <a:tailEnd/>
          </a:ln>
        </p:spPr>
      </p:pic>
      <p:sp>
        <p:nvSpPr>
          <p:cNvPr id="7" name="Title 1"/>
          <p:cNvSpPr txBox="1">
            <a:spLocks/>
          </p:cNvSpPr>
          <p:nvPr/>
        </p:nvSpPr>
        <p:spPr>
          <a:xfrm>
            <a:off x="152400" y="0"/>
            <a:ext cx="8642350" cy="933450"/>
          </a:xfrm>
          <a:prstGeom prst="rect">
            <a:avLst/>
          </a:prstGeom>
        </p:spPr>
        <p:txBody>
          <a:bodyPr/>
          <a:lstStyle>
            <a:lvl1pPr algn="l" rtl="0" eaLnBrk="0" fontAlgn="base" hangingPunct="0">
              <a:spcBef>
                <a:spcPct val="0"/>
              </a:spcBef>
              <a:spcAft>
                <a:spcPct val="0"/>
              </a:spcAft>
              <a:defRPr sz="3400">
                <a:solidFill>
                  <a:srgbClr val="0768A9"/>
                </a:solidFill>
                <a:latin typeface="+mj-lt"/>
                <a:ea typeface="+mj-ea"/>
                <a:cs typeface="ＭＳ Ｐゴシック"/>
              </a:defRPr>
            </a:lvl1pPr>
            <a:lvl2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2pPr>
            <a:lvl3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3pPr>
            <a:lvl4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4pPr>
            <a:lvl5pPr algn="l" rtl="0" eaLnBrk="0" fontAlgn="base" hangingPunct="0">
              <a:spcBef>
                <a:spcPct val="0"/>
              </a:spcBef>
              <a:spcAft>
                <a:spcPct val="0"/>
              </a:spcAft>
              <a:defRPr sz="3400">
                <a:solidFill>
                  <a:srgbClr val="0768A9"/>
                </a:solidFill>
                <a:latin typeface="Trebuchet MS" pitchFamily="-48" charset="0"/>
                <a:ea typeface="ＭＳ Ｐゴシック" pitchFamily="-48" charset="-128"/>
                <a:cs typeface="ＭＳ Ｐゴシック"/>
              </a:defRPr>
            </a:lvl5pPr>
            <a:lvl6pPr marL="457200" algn="l" rtl="0" fontAlgn="base">
              <a:spcBef>
                <a:spcPct val="0"/>
              </a:spcBef>
              <a:spcAft>
                <a:spcPct val="0"/>
              </a:spcAft>
              <a:defRPr sz="3400">
                <a:solidFill>
                  <a:srgbClr val="ECECEC"/>
                </a:solidFill>
                <a:latin typeface="Trebuchet MS" pitchFamily="-48" charset="0"/>
                <a:ea typeface="ＭＳ Ｐゴシック" pitchFamily="-48" charset="-128"/>
              </a:defRPr>
            </a:lvl6pPr>
            <a:lvl7pPr marL="914400" algn="l" rtl="0" fontAlgn="base">
              <a:spcBef>
                <a:spcPct val="0"/>
              </a:spcBef>
              <a:spcAft>
                <a:spcPct val="0"/>
              </a:spcAft>
              <a:defRPr sz="3400">
                <a:solidFill>
                  <a:srgbClr val="ECECEC"/>
                </a:solidFill>
                <a:latin typeface="Trebuchet MS" pitchFamily="-48" charset="0"/>
                <a:ea typeface="ＭＳ Ｐゴシック" pitchFamily="-48" charset="-128"/>
              </a:defRPr>
            </a:lvl7pPr>
            <a:lvl8pPr marL="1371600" algn="l" rtl="0" fontAlgn="base">
              <a:spcBef>
                <a:spcPct val="0"/>
              </a:spcBef>
              <a:spcAft>
                <a:spcPct val="0"/>
              </a:spcAft>
              <a:defRPr sz="3400">
                <a:solidFill>
                  <a:srgbClr val="ECECEC"/>
                </a:solidFill>
                <a:latin typeface="Trebuchet MS" pitchFamily="-48" charset="0"/>
                <a:ea typeface="ＭＳ Ｐゴシック" pitchFamily="-48" charset="-128"/>
              </a:defRPr>
            </a:lvl8pPr>
            <a:lvl9pPr marL="1828800" algn="l" rtl="0" fontAlgn="base">
              <a:spcBef>
                <a:spcPct val="0"/>
              </a:spcBef>
              <a:spcAft>
                <a:spcPct val="0"/>
              </a:spcAft>
              <a:defRPr sz="3400">
                <a:solidFill>
                  <a:srgbClr val="ECECEC"/>
                </a:solidFill>
                <a:latin typeface="Trebuchet MS" pitchFamily="-48" charset="0"/>
                <a:ea typeface="ＭＳ Ｐゴシック" pitchFamily="-48" charset="-128"/>
              </a:defRPr>
            </a:lvl9pPr>
          </a:lstStyle>
          <a:p>
            <a:pPr>
              <a:defRPr/>
            </a:pPr>
            <a:endParaRPr lang="en-US" kern="0" dirty="0">
              <a:latin typeface="黑体" panose="02010609060101010101" pitchFamily="49" charset="-122"/>
              <a:ea typeface="黑体" panose="02010609060101010101" pitchFamily="49" charset="-122"/>
            </a:endParaRPr>
          </a:p>
        </p:txBody>
      </p:sp>
      <p:pic>
        <p:nvPicPr>
          <p:cNvPr id="8" name="Picture 57" descr="pubmed"/>
          <p:cNvPicPr>
            <a:picLocks noChangeAspect="1" noChangeArrowheads="1"/>
          </p:cNvPicPr>
          <p:nvPr/>
        </p:nvPicPr>
        <p:blipFill>
          <a:blip r:embed="rId4"/>
          <a:srcRect/>
          <a:stretch>
            <a:fillRect/>
          </a:stretch>
        </p:blipFill>
        <p:spPr bwMode="auto">
          <a:xfrm>
            <a:off x="3541713" y="417513"/>
            <a:ext cx="1862137" cy="758825"/>
          </a:xfrm>
          <a:prstGeom prst="rect">
            <a:avLst/>
          </a:prstGeom>
          <a:noFill/>
          <a:ln w="9525">
            <a:noFill/>
            <a:miter lim="800000"/>
            <a:headEnd/>
            <a:tailEnd/>
          </a:ln>
        </p:spPr>
      </p:pic>
      <p:pic>
        <p:nvPicPr>
          <p:cNvPr id="1027" name="Picture 3"/>
          <p:cNvPicPr>
            <a:picLocks noChangeAspect="1" noChangeArrowheads="1"/>
          </p:cNvPicPr>
          <p:nvPr/>
        </p:nvPicPr>
        <p:blipFill>
          <a:blip r:embed="rId5"/>
          <a:srcRect/>
          <a:stretch>
            <a:fillRect/>
          </a:stretch>
        </p:blipFill>
        <p:spPr bwMode="auto">
          <a:xfrm>
            <a:off x="5403850" y="796925"/>
            <a:ext cx="2495550" cy="1076325"/>
          </a:xfrm>
          <a:prstGeom prst="rect">
            <a:avLst/>
          </a:prstGeom>
          <a:noFill/>
          <a:ln w="9525">
            <a:noFill/>
            <a:miter lim="800000"/>
            <a:headEnd/>
            <a:tailEnd/>
          </a:ln>
        </p:spPr>
      </p:pic>
      <p:sp>
        <p:nvSpPr>
          <p:cNvPr id="10" name="TextBox 9"/>
          <p:cNvSpPr txBox="1">
            <a:spLocks noChangeArrowheads="1"/>
          </p:cNvSpPr>
          <p:nvPr/>
        </p:nvSpPr>
        <p:spPr bwMode="auto">
          <a:xfrm>
            <a:off x="573088" y="4502150"/>
            <a:ext cx="1951037" cy="400050"/>
          </a:xfrm>
          <a:prstGeom prst="rect">
            <a:avLst/>
          </a:prstGeom>
          <a:noFill/>
          <a:ln w="9525">
            <a:noFill/>
            <a:miter lim="800000"/>
            <a:headEnd/>
            <a:tailEnd/>
          </a:ln>
        </p:spPr>
        <p:txBody>
          <a:bodyPr>
            <a:spAutoFit/>
          </a:bodyPr>
          <a:lstStyle/>
          <a:p>
            <a:pPr algn="ctr"/>
            <a:r>
              <a:rPr lang="zh-CN" altLang="en-US" sz="2000">
                <a:latin typeface="黑体" pitchFamily="49" charset="-122"/>
                <a:ea typeface="黑体" pitchFamily="49" charset="-122"/>
                <a:cs typeface="ＭＳ Ｐゴシック" pitchFamily="34" charset="-128"/>
              </a:rPr>
              <a:t>重要文摘库</a:t>
            </a:r>
          </a:p>
        </p:txBody>
      </p:sp>
      <p:pic>
        <p:nvPicPr>
          <p:cNvPr id="1028" name="Picture 4"/>
          <p:cNvPicPr>
            <a:picLocks noChangeAspect="1" noChangeArrowheads="1"/>
          </p:cNvPicPr>
          <p:nvPr/>
        </p:nvPicPr>
        <p:blipFill>
          <a:blip r:embed="rId6"/>
          <a:srcRect/>
          <a:stretch>
            <a:fillRect/>
          </a:stretch>
        </p:blipFill>
        <p:spPr bwMode="auto">
          <a:xfrm>
            <a:off x="3581400" y="1290638"/>
            <a:ext cx="1784350" cy="1168400"/>
          </a:xfrm>
          <a:prstGeom prst="rect">
            <a:avLst/>
          </a:prstGeom>
          <a:noFill/>
          <a:ln w="9525">
            <a:noFill/>
            <a:miter lim="800000"/>
            <a:headEnd/>
            <a:tailEnd/>
          </a:ln>
        </p:spPr>
      </p:pic>
      <p:pic>
        <p:nvPicPr>
          <p:cNvPr id="14" name="Picture 11" descr="WKH_LOGO_outlined_R_200x63.gif"/>
          <p:cNvPicPr>
            <a:picLocks noChangeAspect="1"/>
          </p:cNvPicPr>
          <p:nvPr/>
        </p:nvPicPr>
        <p:blipFill>
          <a:blip r:embed="rId7"/>
          <a:srcRect/>
          <a:stretch>
            <a:fillRect/>
          </a:stretch>
        </p:blipFill>
        <p:spPr bwMode="auto">
          <a:xfrm>
            <a:off x="3117850" y="3171825"/>
            <a:ext cx="2887663" cy="461963"/>
          </a:xfrm>
          <a:prstGeom prst="rect">
            <a:avLst/>
          </a:prstGeom>
          <a:noFill/>
          <a:ln w="9525">
            <a:noFill/>
            <a:miter lim="800000"/>
            <a:headEnd/>
            <a:tailEnd/>
          </a:ln>
        </p:spPr>
      </p:pic>
      <p:sp>
        <p:nvSpPr>
          <p:cNvPr id="17" name="TextBox 16"/>
          <p:cNvSpPr txBox="1">
            <a:spLocks noChangeArrowheads="1"/>
          </p:cNvSpPr>
          <p:nvPr/>
        </p:nvSpPr>
        <p:spPr bwMode="auto">
          <a:xfrm>
            <a:off x="466725" y="2679700"/>
            <a:ext cx="2057400" cy="400050"/>
          </a:xfrm>
          <a:prstGeom prst="rect">
            <a:avLst/>
          </a:prstGeom>
          <a:noFill/>
          <a:ln w="9525">
            <a:noFill/>
            <a:miter lim="800000"/>
            <a:headEnd/>
            <a:tailEnd/>
          </a:ln>
        </p:spPr>
        <p:txBody>
          <a:bodyPr>
            <a:spAutoFit/>
          </a:bodyPr>
          <a:lstStyle/>
          <a:p>
            <a:pPr algn="ctr"/>
            <a:r>
              <a:rPr lang="zh-CN" altLang="en-US" sz="2000">
                <a:latin typeface="黑体" pitchFamily="49" charset="-122"/>
                <a:ea typeface="黑体" pitchFamily="49" charset="-122"/>
                <a:cs typeface="ＭＳ Ｐゴシック" pitchFamily="34" charset="-128"/>
              </a:rPr>
              <a:t>全文资源</a:t>
            </a:r>
          </a:p>
        </p:txBody>
      </p:sp>
      <p:sp>
        <p:nvSpPr>
          <p:cNvPr id="18" name="TextBox 17"/>
          <p:cNvSpPr txBox="1"/>
          <p:nvPr/>
        </p:nvSpPr>
        <p:spPr>
          <a:xfrm>
            <a:off x="3143250" y="4024313"/>
            <a:ext cx="1952625" cy="368300"/>
          </a:xfrm>
          <a:prstGeom prst="rect">
            <a:avLst/>
          </a:prstGeom>
          <a:noFill/>
        </p:spPr>
        <p:txBody>
          <a:bodyPr>
            <a:spAutoFit/>
          </a:bodyPr>
          <a:lstStyle/>
          <a:p>
            <a:pPr algn="ctr">
              <a:defRPr/>
            </a:pPr>
            <a:r>
              <a:rPr lang="zh-CN" altLang="en-US" b="1" dirty="0">
                <a:latin typeface="+mj-lt"/>
                <a:ea typeface="ＭＳ Ｐゴシック"/>
                <a:cs typeface="ＭＳ Ｐゴシック"/>
              </a:rPr>
              <a:t>。。。。。。</a:t>
            </a:r>
            <a:endParaRPr lang="en-US" b="1" dirty="0">
              <a:latin typeface="+mj-lt"/>
              <a:ea typeface="ＭＳ Ｐゴシック"/>
              <a:cs typeface="ＭＳ Ｐゴシック"/>
            </a:endParaRPr>
          </a:p>
        </p:txBody>
      </p:sp>
      <p:pic>
        <p:nvPicPr>
          <p:cNvPr id="2" name="Picture 2"/>
          <p:cNvPicPr>
            <a:picLocks noChangeAspect="1" noChangeArrowheads="1"/>
          </p:cNvPicPr>
          <p:nvPr/>
        </p:nvPicPr>
        <p:blipFill>
          <a:blip r:embed="rId8"/>
          <a:srcRect/>
          <a:stretch>
            <a:fillRect/>
          </a:stretch>
        </p:blipFill>
        <p:spPr bwMode="auto">
          <a:xfrm>
            <a:off x="2647950" y="4884738"/>
            <a:ext cx="1198563" cy="1189037"/>
          </a:xfrm>
          <a:prstGeom prst="rect">
            <a:avLst/>
          </a:prstGeom>
          <a:noFill/>
          <a:ln w="9525">
            <a:noFill/>
            <a:miter lim="800000"/>
            <a:headEnd/>
            <a:tailEnd/>
          </a:ln>
        </p:spPr>
      </p:pic>
      <p:pic>
        <p:nvPicPr>
          <p:cNvPr id="3" name="Picture 4" descr="http://resourcecenter.ovid.com/site/images/buttons/medline_button_256.jpg"/>
          <p:cNvPicPr>
            <a:picLocks noChangeAspect="1" noChangeArrowheads="1"/>
          </p:cNvPicPr>
          <p:nvPr/>
        </p:nvPicPr>
        <p:blipFill>
          <a:blip r:embed="rId9"/>
          <a:srcRect/>
          <a:stretch>
            <a:fillRect/>
          </a:stretch>
        </p:blipFill>
        <p:spPr bwMode="auto">
          <a:xfrm>
            <a:off x="4926013" y="4884738"/>
            <a:ext cx="1219200" cy="1219200"/>
          </a:xfrm>
          <a:prstGeom prst="rect">
            <a:avLst/>
          </a:prstGeom>
          <a:noFill/>
          <a:ln w="9525">
            <a:noFill/>
            <a:miter lim="800000"/>
            <a:headEnd/>
            <a:tailEnd/>
          </a:ln>
        </p:spPr>
      </p:pic>
      <p:pic>
        <p:nvPicPr>
          <p:cNvPr id="4" name="Picture 2" descr="http://g.hiphotos.baidu.com/baike/w%3D268/sign=7c9fdfa1572c11dfded1b8255b266255/6a600c338744ebf8040a7c7dd9f9d72a6059a77c.jpg"/>
          <p:cNvPicPr>
            <a:picLocks noChangeAspect="1" noChangeArrowheads="1"/>
          </p:cNvPicPr>
          <p:nvPr/>
        </p:nvPicPr>
        <p:blipFill>
          <a:blip r:embed="rId10"/>
          <a:srcRect/>
          <a:stretch>
            <a:fillRect/>
          </a:stretch>
        </p:blipFill>
        <p:spPr bwMode="auto">
          <a:xfrm>
            <a:off x="1495425" y="3198813"/>
            <a:ext cx="952500" cy="9525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fade">
                                      <p:cBhvr>
                                        <p:cTn id="26" dur="1000"/>
                                        <p:tgtEl>
                                          <p:spTgt spid="1028"/>
                                        </p:tgtEl>
                                      </p:cBhvr>
                                    </p:animEffect>
                                    <p:anim calcmode="lin" valueType="num">
                                      <p:cBhvr>
                                        <p:cTn id="27" dur="1000" fill="hold"/>
                                        <p:tgtEl>
                                          <p:spTgt spid="1028"/>
                                        </p:tgtEl>
                                        <p:attrNameLst>
                                          <p:attrName>ppt_x</p:attrName>
                                        </p:attrNameLst>
                                      </p:cBhvr>
                                      <p:tavLst>
                                        <p:tav tm="0">
                                          <p:val>
                                            <p:strVal val="#ppt_x"/>
                                          </p:val>
                                        </p:tav>
                                        <p:tav tm="100000">
                                          <p:val>
                                            <p:strVal val="#ppt_x"/>
                                          </p:val>
                                        </p:tav>
                                      </p:tavLst>
                                    </p:anim>
                                    <p:anim calcmode="lin" valueType="num">
                                      <p:cBhvr>
                                        <p:cTn id="28"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1000"/>
                                        <p:tgtEl>
                                          <p:spTgt spid="2"/>
                                        </p:tgtEl>
                                      </p:cBhvr>
                                    </p:animEffect>
                                    <p:anim calcmode="lin" valueType="num">
                                      <p:cBhvr>
                                        <p:cTn id="67" dur="1000" fill="hold"/>
                                        <p:tgtEl>
                                          <p:spTgt spid="2"/>
                                        </p:tgtEl>
                                        <p:attrNameLst>
                                          <p:attrName>ppt_x</p:attrName>
                                        </p:attrNameLst>
                                      </p:cBhvr>
                                      <p:tavLst>
                                        <p:tav tm="0">
                                          <p:val>
                                            <p:strVal val="#ppt_x"/>
                                          </p:val>
                                        </p:tav>
                                        <p:tav tm="100000">
                                          <p:val>
                                            <p:strVal val="#ppt_x"/>
                                          </p:val>
                                        </p:tav>
                                      </p:tavLst>
                                    </p:anim>
                                    <p:anim calcmode="lin" valueType="num">
                                      <p:cBhvr>
                                        <p:cTn id="68" dur="1000" fill="hold"/>
                                        <p:tgtEl>
                                          <p:spTgt spid="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1000"/>
                                        <p:tgtEl>
                                          <p:spTgt spid="3"/>
                                        </p:tgtEl>
                                      </p:cBhvr>
                                    </p:animEffect>
                                    <p:anim calcmode="lin" valueType="num">
                                      <p:cBhvr>
                                        <p:cTn id="72" dur="1000" fill="hold"/>
                                        <p:tgtEl>
                                          <p:spTgt spid="3"/>
                                        </p:tgtEl>
                                        <p:attrNameLst>
                                          <p:attrName>ppt_x</p:attrName>
                                        </p:attrNameLst>
                                      </p:cBhvr>
                                      <p:tavLst>
                                        <p:tav tm="0">
                                          <p:val>
                                            <p:strVal val="#ppt_x"/>
                                          </p:val>
                                        </p:tav>
                                        <p:tav tm="100000">
                                          <p:val>
                                            <p:strVal val="#ppt_x"/>
                                          </p:val>
                                        </p:tav>
                                      </p:tavLst>
                                    </p:anim>
                                    <p:anim calcmode="lin" valueType="num">
                                      <p:cBhvr>
                                        <p:cTn id="7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zh-TW" altLang="en-US"/>
          </a:p>
        </p:txBody>
      </p:sp>
      <p:pic>
        <p:nvPicPr>
          <p:cNvPr id="83970" name="Picture 5"/>
          <p:cNvPicPr>
            <a:picLocks noChangeAspect="1" noChangeArrowheads="1"/>
          </p:cNvPicPr>
          <p:nvPr/>
        </p:nvPicPr>
        <p:blipFill>
          <a:blip r:embed="rId2"/>
          <a:srcRect/>
          <a:stretch>
            <a:fillRect/>
          </a:stretch>
        </p:blipFill>
        <p:spPr bwMode="auto">
          <a:xfrm>
            <a:off x="0" y="115888"/>
            <a:ext cx="9144000" cy="60563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latin typeface="黑体" panose="02010609060101010101" pitchFamily="49" charset="-122"/>
                <a:ea typeface="黑体" panose="02010609060101010101" pitchFamily="49" charset="-122"/>
              </a:rPr>
              <a:t>检索工具</a:t>
            </a:r>
            <a:endParaRPr lang="zh-CN" altLang="en-US" dirty="0">
              <a:latin typeface="黑体" panose="02010609060101010101" pitchFamily="49" charset="-122"/>
              <a:ea typeface="黑体" panose="02010609060101010101" pitchFamily="49" charset="-122"/>
            </a:endParaRPr>
          </a:p>
        </p:txBody>
      </p:sp>
      <p:sp>
        <p:nvSpPr>
          <p:cNvPr id="4" name="TextBox 3"/>
          <p:cNvSpPr txBox="1"/>
          <p:nvPr/>
        </p:nvSpPr>
        <p:spPr>
          <a:xfrm>
            <a:off x="955675" y="3384550"/>
            <a:ext cx="7232650" cy="3046413"/>
          </a:xfrm>
          <a:prstGeom prst="rect">
            <a:avLst/>
          </a:prstGeom>
          <a:noFill/>
        </p:spPr>
        <p:txBody>
          <a:bodyPr>
            <a:spAutoFit/>
          </a:bodyPr>
          <a:lstStyle/>
          <a:p>
            <a:pPr marL="342900" indent="-342900">
              <a:buFontTx/>
              <a:buBlip>
                <a:blip r:embed="rId3"/>
              </a:buBlip>
              <a:defRPr/>
            </a:pPr>
            <a:r>
              <a:rPr lang="zh-CN" altLang="en-US" sz="2400" dirty="0">
                <a:latin typeface="+mj-lt"/>
                <a:ea typeface="黑体" panose="02010609060101010101" pitchFamily="49" charset="-122"/>
              </a:rPr>
              <a:t>主题匹配</a:t>
            </a:r>
            <a:r>
              <a:rPr lang="en-US" altLang="zh-CN" sz="2400" dirty="0">
                <a:latin typeface="+mj-lt"/>
                <a:ea typeface="黑体" panose="02010609060101010101" pitchFamily="49" charset="-122"/>
              </a:rPr>
              <a:t>(Map Term)</a:t>
            </a:r>
            <a:r>
              <a:rPr lang="zh-CN" altLang="en-US" sz="2400" dirty="0">
                <a:latin typeface="+mj-lt"/>
                <a:ea typeface="黑体" panose="02010609060101010101" pitchFamily="49" charset="-122"/>
              </a:rPr>
              <a:t>；自动进行主题词匹配；</a:t>
            </a:r>
            <a:endParaRPr lang="en-US" altLang="zh-CN" sz="2400" dirty="0">
              <a:latin typeface="+mj-lt"/>
              <a:ea typeface="黑体" panose="02010609060101010101" pitchFamily="49" charset="-122"/>
            </a:endParaRPr>
          </a:p>
          <a:p>
            <a:pPr marL="342900" indent="-342900">
              <a:buFontTx/>
              <a:buBlip>
                <a:blip r:embed="rId3"/>
              </a:buBlip>
              <a:defRPr/>
            </a:pPr>
            <a:r>
              <a:rPr lang="zh-CN" altLang="en-US" sz="2400" dirty="0">
                <a:latin typeface="+mj-lt"/>
                <a:ea typeface="黑体" panose="02010609060101010101" pitchFamily="49" charset="-122"/>
              </a:rPr>
              <a:t>主题词库</a:t>
            </a:r>
            <a:r>
              <a:rPr lang="en-US" altLang="zh-CN" sz="2400" dirty="0">
                <a:latin typeface="+mj-lt"/>
                <a:ea typeface="黑体" panose="02010609060101010101" pitchFamily="49" charset="-122"/>
              </a:rPr>
              <a:t>(Thesaurus)</a:t>
            </a:r>
            <a:r>
              <a:rPr lang="zh-CN" altLang="en-US" sz="2400" dirty="0">
                <a:latin typeface="+mj-lt"/>
                <a:ea typeface="黑体" panose="02010609060101010101" pitchFamily="49" charset="-122"/>
              </a:rPr>
              <a:t>：数据库中内嵌的概念词库；</a:t>
            </a:r>
            <a:endParaRPr lang="en-US" altLang="zh-CN" sz="2400" dirty="0">
              <a:latin typeface="+mj-lt"/>
              <a:ea typeface="黑体" panose="02010609060101010101" pitchFamily="49" charset="-122"/>
            </a:endParaRPr>
          </a:p>
          <a:p>
            <a:pPr marL="342900" indent="-342900">
              <a:buFontTx/>
              <a:buBlip>
                <a:blip r:embed="rId3"/>
              </a:buBlip>
              <a:defRPr/>
            </a:pPr>
            <a:r>
              <a:rPr lang="zh-CN" altLang="en-US" sz="2400" dirty="0">
                <a:latin typeface="+mj-lt"/>
                <a:ea typeface="黑体" panose="02010609060101010101" pitchFamily="49" charset="-122"/>
              </a:rPr>
              <a:t>轮</a:t>
            </a:r>
            <a:r>
              <a:rPr lang="zh-CN" altLang="en-US" sz="2400" dirty="0">
                <a:latin typeface="+mj-lt"/>
                <a:ea typeface="黑体" panose="02010609060101010101" pitchFamily="49" charset="-122"/>
              </a:rPr>
              <a:t>排</a:t>
            </a:r>
            <a:r>
              <a:rPr lang="zh-CN" altLang="en-US" sz="2400" dirty="0">
                <a:latin typeface="+mj-lt"/>
                <a:ea typeface="黑体" panose="02010609060101010101" pitchFamily="49" charset="-122"/>
              </a:rPr>
              <a:t>索引 （</a:t>
            </a:r>
            <a:r>
              <a:rPr lang="en-US" altLang="zh-CN" sz="2400" dirty="0">
                <a:latin typeface="+mj-lt"/>
                <a:ea typeface="黑体" panose="02010609060101010101" pitchFamily="49" charset="-122"/>
              </a:rPr>
              <a:t>Permuted Index)</a:t>
            </a:r>
            <a:r>
              <a:rPr lang="zh-CN" altLang="en-US" sz="2400" dirty="0">
                <a:latin typeface="+mj-lt"/>
                <a:ea typeface="黑体" panose="02010609060101010101" pitchFamily="49" charset="-122"/>
              </a:rPr>
              <a:t>：按照词库索引检索输入的词汇；</a:t>
            </a:r>
            <a:endParaRPr lang="en-US" altLang="zh-CN" sz="2400" dirty="0">
              <a:latin typeface="+mj-lt"/>
              <a:ea typeface="黑体" panose="02010609060101010101" pitchFamily="49" charset="-122"/>
            </a:endParaRPr>
          </a:p>
          <a:p>
            <a:pPr marL="342900" indent="-342900">
              <a:buFontTx/>
              <a:buBlip>
                <a:blip r:embed="rId3"/>
              </a:buBlip>
              <a:defRPr/>
            </a:pPr>
            <a:r>
              <a:rPr lang="zh-CN" altLang="en-US" sz="2400" dirty="0">
                <a:latin typeface="+mj-lt"/>
                <a:ea typeface="黑体" panose="02010609060101010101" pitchFamily="49" charset="-122"/>
              </a:rPr>
              <a:t>主题词说明 </a:t>
            </a:r>
            <a:r>
              <a:rPr lang="en-US" altLang="zh-CN" sz="2400" dirty="0">
                <a:latin typeface="+mj-lt"/>
                <a:ea typeface="黑体" panose="02010609060101010101" pitchFamily="49" charset="-122"/>
              </a:rPr>
              <a:t>(Scope Note)</a:t>
            </a:r>
            <a:r>
              <a:rPr lang="zh-CN" altLang="en-US" sz="2400" dirty="0">
                <a:latin typeface="+mj-lt"/>
                <a:ea typeface="黑体" panose="02010609060101010101" pitchFamily="49" charset="-122"/>
              </a:rPr>
              <a:t>：检索词汇的概念说明；</a:t>
            </a:r>
            <a:endParaRPr lang="en-US" altLang="zh-CN" sz="2400" dirty="0">
              <a:latin typeface="+mj-lt"/>
              <a:ea typeface="黑体" panose="02010609060101010101" pitchFamily="49" charset="-122"/>
            </a:endParaRPr>
          </a:p>
          <a:p>
            <a:pPr marL="342900" indent="-342900">
              <a:buFontTx/>
              <a:buBlip>
                <a:blip r:embed="rId3"/>
              </a:buBlip>
              <a:defRPr/>
            </a:pPr>
            <a:r>
              <a:rPr lang="zh-CN" altLang="en-US" sz="2400" dirty="0">
                <a:latin typeface="+mj-lt"/>
                <a:ea typeface="黑体" panose="02010609060101010101" pitchFamily="49" charset="-122"/>
              </a:rPr>
              <a:t>扩展检索 </a:t>
            </a:r>
            <a:r>
              <a:rPr lang="en-US" altLang="zh-CN" sz="2400" dirty="0">
                <a:latin typeface="+mj-lt"/>
                <a:ea typeface="黑体" panose="02010609060101010101" pitchFamily="49" charset="-122"/>
              </a:rPr>
              <a:t>(Explode)</a:t>
            </a:r>
            <a:r>
              <a:rPr lang="zh-CN" altLang="en-US" sz="2400" dirty="0">
                <a:latin typeface="+mj-lt"/>
                <a:ea typeface="黑体" panose="02010609060101010101" pitchFamily="49" charset="-122"/>
              </a:rPr>
              <a:t>：对检索词进行扩展检索；</a:t>
            </a:r>
            <a:endParaRPr lang="en-US" altLang="zh-CN" sz="2400" dirty="0">
              <a:latin typeface="+mj-lt"/>
              <a:ea typeface="黑体" panose="02010609060101010101" pitchFamily="49" charset="-122"/>
            </a:endParaRPr>
          </a:p>
          <a:p>
            <a:pPr marL="342900" indent="-342900">
              <a:buFontTx/>
              <a:buBlip>
                <a:blip r:embed="rId3"/>
              </a:buBlip>
              <a:defRPr/>
            </a:pPr>
            <a:r>
              <a:rPr lang="zh-CN" altLang="en-US" sz="2400" dirty="0">
                <a:latin typeface="+mj-lt"/>
                <a:ea typeface="黑体" panose="02010609060101010101" pitchFamily="49" charset="-122"/>
              </a:rPr>
              <a:t>副标题（</a:t>
            </a:r>
            <a:r>
              <a:rPr lang="en-US" altLang="zh-CN" sz="2400" dirty="0">
                <a:latin typeface="+mj-lt"/>
                <a:ea typeface="黑体" panose="02010609060101010101" pitchFamily="49" charset="-122"/>
              </a:rPr>
              <a:t>subheading</a:t>
            </a:r>
            <a:r>
              <a:rPr lang="zh-CN" altLang="en-US" sz="2400" dirty="0">
                <a:latin typeface="+mj-lt"/>
                <a:ea typeface="黑体" panose="02010609060101010101" pitchFamily="49" charset="-122"/>
              </a:rPr>
              <a:t>）：检索副标题。</a:t>
            </a:r>
            <a:endParaRPr lang="en-US" altLang="zh-CN" sz="2400" dirty="0">
              <a:latin typeface="+mj-lt"/>
              <a:ea typeface="黑体" panose="02010609060101010101" pitchFamily="49" charset="-122"/>
            </a:endParaRPr>
          </a:p>
          <a:p>
            <a:pPr>
              <a:defRPr/>
            </a:pPr>
            <a:endParaRPr lang="zh-CN" altLang="en-US" sz="2400" dirty="0">
              <a:latin typeface="+mj-lt"/>
              <a:ea typeface="黑体" panose="02010609060101010101" pitchFamily="49" charset="-122"/>
            </a:endParaRPr>
          </a:p>
        </p:txBody>
      </p:sp>
      <p:pic>
        <p:nvPicPr>
          <p:cNvPr id="84997" name="Picture 2"/>
          <p:cNvPicPr>
            <a:picLocks noChangeAspect="1" noChangeArrowheads="1"/>
          </p:cNvPicPr>
          <p:nvPr/>
        </p:nvPicPr>
        <p:blipFill>
          <a:blip r:embed="rId4"/>
          <a:srcRect/>
          <a:stretch>
            <a:fillRect/>
          </a:stretch>
        </p:blipFill>
        <p:spPr bwMode="auto">
          <a:xfrm>
            <a:off x="304800" y="1025525"/>
            <a:ext cx="8534400" cy="21050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2"/>
          <p:cNvPicPr>
            <a:picLocks noChangeAspect="1" noChangeArrowheads="1"/>
          </p:cNvPicPr>
          <p:nvPr/>
        </p:nvPicPr>
        <p:blipFill>
          <a:blip r:embed="rId2"/>
          <a:srcRect/>
          <a:stretch>
            <a:fillRect/>
          </a:stretch>
        </p:blipFill>
        <p:spPr bwMode="auto">
          <a:xfrm>
            <a:off x="304800" y="957263"/>
            <a:ext cx="8534400" cy="2105025"/>
          </a:xfrm>
          <a:prstGeom prst="rect">
            <a:avLst/>
          </a:prstGeom>
          <a:noFill/>
          <a:ln w="9525">
            <a:noFill/>
            <a:miter lim="800000"/>
            <a:headEnd/>
            <a:tailEnd/>
          </a:ln>
        </p:spPr>
      </p:pic>
      <p:pic>
        <p:nvPicPr>
          <p:cNvPr id="7171" name="Picture 3"/>
          <p:cNvPicPr>
            <a:picLocks noChangeAspect="1" noChangeArrowheads="1"/>
          </p:cNvPicPr>
          <p:nvPr/>
        </p:nvPicPr>
        <p:blipFill>
          <a:blip r:embed="rId3"/>
          <a:srcRect/>
          <a:stretch>
            <a:fillRect/>
          </a:stretch>
        </p:blipFill>
        <p:spPr bwMode="auto">
          <a:xfrm>
            <a:off x="304800" y="1190625"/>
            <a:ext cx="8515350" cy="5667375"/>
          </a:xfrm>
          <a:prstGeom prst="rect">
            <a:avLst/>
          </a:prstGeom>
          <a:noFill/>
          <a:ln w="9525">
            <a:noFill/>
            <a:miter lim="800000"/>
            <a:headEnd/>
            <a:tailEnd/>
          </a:ln>
        </p:spPr>
      </p:pic>
      <p:sp>
        <p:nvSpPr>
          <p:cNvPr id="4" name="标题 3"/>
          <p:cNvSpPr>
            <a:spLocks noGrp="1"/>
          </p:cNvSpPr>
          <p:nvPr>
            <p:ph type="title"/>
          </p:nvPr>
        </p:nvSpPr>
        <p:spPr/>
        <p:txBody>
          <a:bodyPr/>
          <a:lstStyle/>
          <a:p>
            <a:pPr>
              <a:defRPr/>
            </a:pPr>
            <a:r>
              <a:rPr lang="zh-CN" altLang="en-US" dirty="0" smtClean="0">
                <a:latin typeface="黑体" panose="02010609060101010101" pitchFamily="49" charset="-122"/>
                <a:ea typeface="黑体" panose="02010609060101010101" pitchFamily="49" charset="-122"/>
              </a:rPr>
              <a:t>主题匹配</a:t>
            </a:r>
            <a:endParaRPr lang="zh-CN" altLang="en-US" dirty="0">
              <a:latin typeface="黑体" panose="02010609060101010101" pitchFamily="49" charset="-122"/>
              <a:ea typeface="黑体" panose="02010609060101010101" pitchFamily="49" charset="-122"/>
            </a:endParaRPr>
          </a:p>
        </p:txBody>
      </p:sp>
      <p:sp>
        <p:nvSpPr>
          <p:cNvPr id="11" name="椭圆 10"/>
          <p:cNvSpPr/>
          <p:nvPr/>
        </p:nvSpPr>
        <p:spPr>
          <a:xfrm>
            <a:off x="5324475" y="2581275"/>
            <a:ext cx="639763" cy="558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p:nvSpPr>
        <p:spPr>
          <a:xfrm>
            <a:off x="614363" y="3403600"/>
            <a:ext cx="163512" cy="9064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defRPr/>
            </a:pPr>
            <a:r>
              <a:rPr lang="zh-CN" altLang="en-US" dirty="0" smtClean="0">
                <a:latin typeface="黑体" panose="02010609060101010101" pitchFamily="49" charset="-122"/>
                <a:ea typeface="黑体" panose="02010609060101010101" pitchFamily="49" charset="-122"/>
              </a:rPr>
              <a:t>树</a:t>
            </a:r>
            <a:r>
              <a:rPr lang="zh-CN" altLang="en-US" dirty="0">
                <a:latin typeface="黑体" panose="02010609060101010101" pitchFamily="49" charset="-122"/>
                <a:ea typeface="黑体" panose="02010609060101010101" pitchFamily="49" charset="-122"/>
              </a:rPr>
              <a:t>型</a:t>
            </a:r>
            <a:r>
              <a:rPr lang="zh-CN" altLang="en-US" dirty="0" smtClean="0">
                <a:latin typeface="黑体" panose="02010609060101010101" pitchFamily="49" charset="-122"/>
                <a:ea typeface="黑体" panose="02010609060101010101" pitchFamily="49" charset="-122"/>
              </a:rPr>
              <a:t>图</a:t>
            </a:r>
            <a:endParaRPr lang="zh-CN" altLang="en-US" dirty="0">
              <a:latin typeface="黑体" panose="02010609060101010101" pitchFamily="49" charset="-122"/>
              <a:ea typeface="黑体" panose="02010609060101010101" pitchFamily="49" charset="-122"/>
            </a:endParaRPr>
          </a:p>
        </p:txBody>
      </p:sp>
      <p:pic>
        <p:nvPicPr>
          <p:cNvPr id="88068" name="Picture 3"/>
          <p:cNvPicPr>
            <a:picLocks noChangeAspect="1" noChangeArrowheads="1"/>
          </p:cNvPicPr>
          <p:nvPr/>
        </p:nvPicPr>
        <p:blipFill>
          <a:blip r:embed="rId2"/>
          <a:srcRect/>
          <a:stretch>
            <a:fillRect/>
          </a:stretch>
        </p:blipFill>
        <p:spPr bwMode="auto">
          <a:xfrm>
            <a:off x="309563" y="963613"/>
            <a:ext cx="8524875" cy="2057400"/>
          </a:xfrm>
          <a:prstGeom prst="rect">
            <a:avLst/>
          </a:prstGeom>
          <a:noFill/>
          <a:ln w="9525">
            <a:noFill/>
            <a:miter lim="800000"/>
            <a:headEnd/>
            <a:tailEnd/>
          </a:ln>
        </p:spPr>
      </p:pic>
      <p:pic>
        <p:nvPicPr>
          <p:cNvPr id="8194" name="Picture 2"/>
          <p:cNvPicPr>
            <a:picLocks noChangeAspect="1" noChangeArrowheads="1"/>
          </p:cNvPicPr>
          <p:nvPr/>
        </p:nvPicPr>
        <p:blipFill>
          <a:blip r:embed="rId3"/>
          <a:srcRect/>
          <a:stretch>
            <a:fillRect/>
          </a:stretch>
        </p:blipFill>
        <p:spPr bwMode="auto">
          <a:xfrm>
            <a:off x="820738" y="963613"/>
            <a:ext cx="7502525" cy="571658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a:latin typeface="黑体" panose="02010609060101010101" pitchFamily="49" charset="-122"/>
                <a:ea typeface="黑体" panose="02010609060101010101" pitchFamily="49" charset="-122"/>
              </a:rPr>
              <a:t>轮</a:t>
            </a:r>
            <a:r>
              <a:rPr lang="zh-CN" altLang="en-US" dirty="0" smtClean="0">
                <a:latin typeface="黑体" panose="02010609060101010101" pitchFamily="49" charset="-122"/>
                <a:ea typeface="黑体" panose="02010609060101010101" pitchFamily="49" charset="-122"/>
              </a:rPr>
              <a:t>排索引</a:t>
            </a:r>
            <a:endParaRPr lang="zh-CN" altLang="en-US" dirty="0">
              <a:latin typeface="黑体" panose="02010609060101010101" pitchFamily="49" charset="-122"/>
              <a:ea typeface="黑体" panose="02010609060101010101" pitchFamily="49" charset="-122"/>
            </a:endParaRPr>
          </a:p>
        </p:txBody>
      </p:sp>
      <p:sp>
        <p:nvSpPr>
          <p:cNvPr id="5" name="TextBox 4"/>
          <p:cNvSpPr txBox="1"/>
          <p:nvPr/>
        </p:nvSpPr>
        <p:spPr>
          <a:xfrm>
            <a:off x="1036638" y="4121150"/>
            <a:ext cx="7234237" cy="1200150"/>
          </a:xfrm>
          <a:prstGeom prst="rect">
            <a:avLst/>
          </a:prstGeom>
          <a:noFill/>
        </p:spPr>
        <p:txBody>
          <a:bodyPr>
            <a:spAutoFit/>
          </a:bodyPr>
          <a:lstStyle/>
          <a:p>
            <a:pPr marL="342900" indent="-342900">
              <a:buFont typeface="Arial" panose="020B0604020202020204" pitchFamily="34" charset="0"/>
              <a:buChar char="•"/>
              <a:defRPr/>
            </a:pPr>
            <a:r>
              <a:rPr lang="zh-CN" altLang="en-US" sz="2400" dirty="0">
                <a:latin typeface="黑体" panose="02010609060101010101" pitchFamily="49" charset="-122"/>
                <a:ea typeface="黑体" panose="02010609060101010101" pitchFamily="49" charset="-122"/>
              </a:rPr>
              <a:t>扩大检索的工具：</a:t>
            </a:r>
            <a:endParaRPr lang="en-US" altLang="zh-CN" sz="2400" dirty="0">
              <a:latin typeface="黑体" panose="02010609060101010101" pitchFamily="49" charset="-122"/>
              <a:ea typeface="黑体" panose="02010609060101010101" pitchFamily="49" charset="-122"/>
            </a:endParaRPr>
          </a:p>
          <a:p>
            <a:pPr marL="342900" indent="-342900">
              <a:buFont typeface="Arial" panose="020B0604020202020204" pitchFamily="34" charset="0"/>
              <a:buChar char="•"/>
              <a:defRPr/>
            </a:pPr>
            <a:r>
              <a:rPr lang="zh-CN" altLang="en-US" sz="2400" dirty="0">
                <a:latin typeface="黑体" panose="02010609060101010101" pitchFamily="49" charset="-122"/>
                <a:ea typeface="黑体" panose="02010609060101010101" pitchFamily="49" charset="-122"/>
              </a:rPr>
              <a:t>检索主题词库中包含检索词的主题词</a:t>
            </a:r>
            <a:endParaRPr lang="en-US" altLang="zh-CN" sz="2400" dirty="0">
              <a:latin typeface="黑体" panose="02010609060101010101" pitchFamily="49" charset="-122"/>
              <a:ea typeface="黑体" panose="02010609060101010101" pitchFamily="49" charset="-122"/>
            </a:endParaRPr>
          </a:p>
          <a:p>
            <a:pPr>
              <a:defRPr/>
            </a:pPr>
            <a:endParaRPr lang="en-US" altLang="zh-CN" sz="2400" dirty="0">
              <a:latin typeface="黑体" panose="02010609060101010101" pitchFamily="49" charset="-122"/>
              <a:ea typeface="黑体" panose="02010609060101010101" pitchFamily="49" charset="-122"/>
            </a:endParaRPr>
          </a:p>
        </p:txBody>
      </p:sp>
      <p:pic>
        <p:nvPicPr>
          <p:cNvPr id="89093" name="Picture 2"/>
          <p:cNvPicPr>
            <a:picLocks noChangeAspect="1" noChangeArrowheads="1"/>
          </p:cNvPicPr>
          <p:nvPr/>
        </p:nvPicPr>
        <p:blipFill>
          <a:blip r:embed="rId2"/>
          <a:srcRect/>
          <a:stretch>
            <a:fillRect/>
          </a:stretch>
        </p:blipFill>
        <p:spPr bwMode="auto">
          <a:xfrm>
            <a:off x="338138" y="1036638"/>
            <a:ext cx="8467725" cy="26289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695325" y="350838"/>
            <a:ext cx="7773988" cy="5754687"/>
          </a:xfrm>
          <a:prstGeom prst="rect">
            <a:avLst/>
          </a:prstGeom>
          <a:noFill/>
          <a:ln w="9525">
            <a:solidFill>
              <a:schemeClr val="bg1">
                <a:lumMod val="50000"/>
              </a:schemeClr>
            </a:solidFill>
            <a:miter lim="800000"/>
            <a:headEnd/>
            <a:tailEnd/>
          </a:ln>
          <a:extLst>
            <a:ext uri="{909E8E84-426E-40DD-AFC4-6F175D3DCCD1}"/>
          </a:extLst>
        </p:spPr>
      </p:pic>
    </p:spTree>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2"/>
          <p:cNvPicPr>
            <a:picLocks noChangeAspect="1" noChangeArrowheads="1"/>
          </p:cNvPicPr>
          <p:nvPr/>
        </p:nvPicPr>
        <p:blipFill>
          <a:blip r:embed="rId3"/>
          <a:srcRect/>
          <a:stretch>
            <a:fillRect/>
          </a:stretch>
        </p:blipFill>
        <p:spPr bwMode="auto">
          <a:xfrm>
            <a:off x="627063" y="946150"/>
            <a:ext cx="7778750" cy="5213350"/>
          </a:xfrm>
          <a:prstGeom prst="rect">
            <a:avLst/>
          </a:prstGeom>
          <a:noFill/>
          <a:ln w="9525">
            <a:noFill/>
            <a:miter lim="800000"/>
            <a:headEnd/>
            <a:tailEnd/>
          </a:ln>
        </p:spPr>
      </p:pic>
      <p:sp>
        <p:nvSpPr>
          <p:cNvPr id="41986" name="Rectangle 2"/>
          <p:cNvSpPr>
            <a:spLocks noGrp="1" noChangeArrowheads="1"/>
          </p:cNvSpPr>
          <p:nvPr>
            <p:ph type="title"/>
          </p:nvPr>
        </p:nvSpPr>
        <p:spPr>
          <a:xfrm>
            <a:off x="179388" y="7938"/>
            <a:ext cx="8642350" cy="933450"/>
          </a:xfrm>
        </p:spPr>
        <p:txBody>
          <a:bodyPr/>
          <a:lstStyle/>
          <a:p>
            <a:pPr>
              <a:defRPr/>
            </a:pPr>
            <a:r>
              <a:rPr lang="zh-CN" altLang="en-US" sz="3200" b="1" dirty="0" smtClean="0">
                <a:latin typeface="黑体" panose="02010609060101010101" pitchFamily="49" charset="-122"/>
                <a:ea typeface="黑体" panose="02010609060101010101" pitchFamily="49" charset="-122"/>
              </a:rPr>
              <a:t>字段检索</a:t>
            </a:r>
            <a:endParaRPr lang="zh-CN" altLang="en-US" sz="3200" dirty="0" smtClean="0">
              <a:latin typeface="黑体" panose="02010609060101010101" pitchFamily="49" charset="-122"/>
              <a:ea typeface="黑体" panose="02010609060101010101" pitchFamily="49" charset="-122"/>
            </a:endParaRPr>
          </a:p>
        </p:txBody>
      </p:sp>
      <p:sp>
        <p:nvSpPr>
          <p:cNvPr id="6" name="Rounded Rectangle 2"/>
          <p:cNvSpPr/>
          <p:nvPr/>
        </p:nvSpPr>
        <p:spPr>
          <a:xfrm>
            <a:off x="1346200" y="2678113"/>
            <a:ext cx="687388" cy="29368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11267" name="Picture 3"/>
          <p:cNvPicPr>
            <a:picLocks noChangeAspect="1" noChangeArrowheads="1"/>
          </p:cNvPicPr>
          <p:nvPr/>
        </p:nvPicPr>
        <p:blipFill>
          <a:blip r:embed="rId4"/>
          <a:srcRect/>
          <a:stretch>
            <a:fillRect/>
          </a:stretch>
        </p:blipFill>
        <p:spPr bwMode="auto">
          <a:xfrm>
            <a:off x="1346200" y="1044575"/>
            <a:ext cx="6319838" cy="552608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1000"/>
                                        <p:tgtEl>
                                          <p:spTgt spid="11267"/>
                                        </p:tgtEl>
                                      </p:cBhvr>
                                    </p:animEffect>
                                    <p:anim calcmode="lin" valueType="num">
                                      <p:cBhvr>
                                        <p:cTn id="13" dur="1000" fill="hold"/>
                                        <p:tgtEl>
                                          <p:spTgt spid="11267"/>
                                        </p:tgtEl>
                                        <p:attrNameLst>
                                          <p:attrName>ppt_x</p:attrName>
                                        </p:attrNameLst>
                                      </p:cBhvr>
                                      <p:tavLst>
                                        <p:tav tm="0">
                                          <p:val>
                                            <p:strVal val="#ppt_x"/>
                                          </p:val>
                                        </p:tav>
                                        <p:tav tm="100000">
                                          <p:val>
                                            <p:strVal val="#ppt_x"/>
                                          </p:val>
                                        </p:tav>
                                      </p:tavLst>
                                    </p:anim>
                                    <p:anim calcmode="lin" valueType="num">
                                      <p:cBhvr>
                                        <p:cTn id="14"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14977" y="-81888"/>
            <a:ext cx="8410575" cy="1085850"/>
          </a:xfrm>
        </p:spPr>
        <p:txBody>
          <a:bodyPr/>
          <a:lstStyle/>
          <a:p>
            <a:pPr>
              <a:defRPr/>
            </a:pPr>
            <a:r>
              <a:rPr lang="zh-CN" altLang="en-US" b="1" dirty="0" smtClean="0">
                <a:latin typeface="黑体" panose="02010609060101010101" pitchFamily="49" charset="-122"/>
                <a:ea typeface="黑体" panose="02010609060101010101" pitchFamily="49" charset="-122"/>
              </a:rPr>
              <a:t>常用字段检索</a:t>
            </a:r>
            <a:endParaRPr lang="en-US" b="1" dirty="0">
              <a:latin typeface="黑体" panose="02010609060101010101" pitchFamily="49" charset="-122"/>
              <a:ea typeface="黑体" panose="02010609060101010101" pitchFamily="49" charset="-122"/>
            </a:endParaRPr>
          </a:p>
        </p:txBody>
      </p:sp>
      <p:sp>
        <p:nvSpPr>
          <p:cNvPr id="2" name="TextBox 1"/>
          <p:cNvSpPr txBox="1"/>
          <p:nvPr/>
        </p:nvSpPr>
        <p:spPr>
          <a:xfrm>
            <a:off x="6811963" y="1412875"/>
            <a:ext cx="2160587" cy="3170238"/>
          </a:xfrm>
          <a:prstGeom prst="rect">
            <a:avLst/>
          </a:prstGeom>
          <a:solidFill>
            <a:srgbClr val="0768A9"/>
          </a:solidFill>
        </p:spPr>
        <p:txBody>
          <a:bodyPr>
            <a:spAutoFit/>
          </a:bodyPr>
          <a:lstStyle/>
          <a:p>
            <a:pPr>
              <a:defRPr/>
            </a:pPr>
            <a:r>
              <a:rPr lang="en-US" altLang="zh-CN" sz="2000" dirty="0">
                <a:solidFill>
                  <a:schemeClr val="bg1"/>
                </a:solidFill>
                <a:latin typeface="+mj-lt"/>
                <a:ea typeface="黑体" panose="02010609060101010101" pitchFamily="49" charset="-122"/>
              </a:rPr>
              <a:t>Find Citation </a:t>
            </a:r>
            <a:r>
              <a:rPr lang="zh-CN" altLang="en-US" sz="2000" dirty="0">
                <a:solidFill>
                  <a:schemeClr val="bg1"/>
                </a:solidFill>
                <a:latin typeface="+mj-lt"/>
                <a:ea typeface="黑体" panose="02010609060101010101" pitchFamily="49" charset="-122"/>
              </a:rPr>
              <a:t>可一步检索一组字段，如按作者名与文章题名，或按期刊名</a:t>
            </a:r>
            <a:r>
              <a:rPr lang="en-US" altLang="zh-CN" sz="2000" dirty="0">
                <a:solidFill>
                  <a:schemeClr val="bg1"/>
                </a:solidFill>
                <a:latin typeface="+mj-lt"/>
                <a:ea typeface="黑体" panose="02010609060101010101" pitchFamily="49" charset="-122"/>
              </a:rPr>
              <a:t>/</a:t>
            </a:r>
            <a:r>
              <a:rPr lang="zh-CN" altLang="en-US" sz="2000" dirty="0">
                <a:solidFill>
                  <a:schemeClr val="bg1"/>
                </a:solidFill>
                <a:latin typeface="+mj-lt"/>
                <a:ea typeface="黑体" panose="02010609060101010101" pitchFamily="49" charset="-122"/>
              </a:rPr>
              <a:t>卷号</a:t>
            </a:r>
            <a:r>
              <a:rPr lang="en-US" altLang="zh-CN" sz="2000" dirty="0">
                <a:solidFill>
                  <a:schemeClr val="bg1"/>
                </a:solidFill>
                <a:latin typeface="+mj-lt"/>
                <a:ea typeface="黑体" panose="02010609060101010101" pitchFamily="49" charset="-122"/>
              </a:rPr>
              <a:t>/</a:t>
            </a:r>
            <a:r>
              <a:rPr lang="zh-CN" altLang="en-US" sz="2000" dirty="0">
                <a:solidFill>
                  <a:schemeClr val="bg1"/>
                </a:solidFill>
                <a:latin typeface="+mj-lt"/>
                <a:ea typeface="黑体" panose="02010609060101010101" pitchFamily="49" charset="-122"/>
              </a:rPr>
              <a:t>期号</a:t>
            </a:r>
            <a:r>
              <a:rPr lang="en-US" altLang="zh-CN" sz="2000" dirty="0">
                <a:solidFill>
                  <a:schemeClr val="bg1"/>
                </a:solidFill>
                <a:latin typeface="+mj-lt"/>
                <a:ea typeface="黑体" panose="02010609060101010101" pitchFamily="49" charset="-122"/>
              </a:rPr>
              <a:t>/</a:t>
            </a:r>
            <a:r>
              <a:rPr lang="zh-CN" altLang="en-US" sz="2000" dirty="0">
                <a:solidFill>
                  <a:schemeClr val="bg1"/>
                </a:solidFill>
                <a:latin typeface="+mj-lt"/>
                <a:ea typeface="黑体" panose="02010609060101010101" pitchFamily="49" charset="-122"/>
              </a:rPr>
              <a:t>页码组合检索。利用少量的信息通过</a:t>
            </a:r>
            <a:r>
              <a:rPr lang="en-US" altLang="zh-CN" sz="2000" dirty="0">
                <a:solidFill>
                  <a:schemeClr val="bg1"/>
                </a:solidFill>
                <a:latin typeface="+mj-lt"/>
                <a:ea typeface="黑体" panose="02010609060101010101" pitchFamily="49" charset="-122"/>
              </a:rPr>
              <a:t> Find Citation </a:t>
            </a:r>
            <a:r>
              <a:rPr lang="zh-CN" altLang="en-US" sz="2000" dirty="0">
                <a:solidFill>
                  <a:schemeClr val="bg1"/>
                </a:solidFill>
                <a:latin typeface="+mj-lt"/>
                <a:ea typeface="黑体" panose="02010609060101010101" pitchFamily="49" charset="-122"/>
              </a:rPr>
              <a:t>来定位某个特定的文献。</a:t>
            </a:r>
          </a:p>
        </p:txBody>
      </p:sp>
      <p:pic>
        <p:nvPicPr>
          <p:cNvPr id="93189" name="Picture 2"/>
          <p:cNvPicPr>
            <a:picLocks noChangeAspect="1" noChangeArrowheads="1"/>
          </p:cNvPicPr>
          <p:nvPr/>
        </p:nvPicPr>
        <p:blipFill>
          <a:blip r:embed="rId3"/>
          <a:srcRect/>
          <a:stretch>
            <a:fillRect/>
          </a:stretch>
        </p:blipFill>
        <p:spPr bwMode="auto">
          <a:xfrm>
            <a:off x="0" y="995363"/>
            <a:ext cx="6854825" cy="507206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14977" y="-81888"/>
            <a:ext cx="8410575" cy="1085850"/>
          </a:xfrm>
        </p:spPr>
        <p:txBody>
          <a:bodyPr/>
          <a:lstStyle/>
          <a:p>
            <a:pPr>
              <a:defRPr/>
            </a:pPr>
            <a:r>
              <a:rPr lang="zh-CN" altLang="en-US" b="1" dirty="0">
                <a:latin typeface="黑体" panose="02010609060101010101" pitchFamily="49" charset="-122"/>
                <a:ea typeface="黑体" panose="02010609060101010101" pitchFamily="49" charset="-122"/>
              </a:rPr>
              <a:t>多个</a:t>
            </a:r>
            <a:r>
              <a:rPr lang="zh-CN" altLang="en-US" b="1" dirty="0" smtClean="0">
                <a:latin typeface="黑体" panose="02010609060101010101" pitchFamily="49" charset="-122"/>
                <a:ea typeface="黑体" panose="02010609060101010101" pitchFamily="49" charset="-122"/>
              </a:rPr>
              <a:t>字段检索</a:t>
            </a:r>
            <a:endParaRPr lang="en-US" b="1" dirty="0">
              <a:latin typeface="黑体" panose="02010609060101010101" pitchFamily="49" charset="-122"/>
              <a:ea typeface="黑体" panose="02010609060101010101" pitchFamily="49" charset="-122"/>
            </a:endParaRPr>
          </a:p>
        </p:txBody>
      </p:sp>
      <p:sp>
        <p:nvSpPr>
          <p:cNvPr id="2" name="TextBox 1"/>
          <p:cNvSpPr txBox="1"/>
          <p:nvPr/>
        </p:nvSpPr>
        <p:spPr>
          <a:xfrm>
            <a:off x="6907213" y="1412875"/>
            <a:ext cx="2160587" cy="1631950"/>
          </a:xfrm>
          <a:prstGeom prst="rect">
            <a:avLst/>
          </a:prstGeom>
          <a:solidFill>
            <a:srgbClr val="0768A9"/>
          </a:solidFill>
        </p:spPr>
        <p:txBody>
          <a:bodyPr>
            <a:spAutoFit/>
          </a:bodyPr>
          <a:lstStyle/>
          <a:p>
            <a:pPr>
              <a:defRPr/>
            </a:pPr>
            <a:r>
              <a:rPr lang="en-US" altLang="zh-CN" sz="2000" dirty="0">
                <a:solidFill>
                  <a:schemeClr val="bg1"/>
                </a:solidFill>
                <a:latin typeface="+mj-lt"/>
                <a:ea typeface="黑体" panose="02010609060101010101" pitchFamily="49" charset="-122"/>
              </a:rPr>
              <a:t>Multi-field search </a:t>
            </a:r>
            <a:r>
              <a:rPr lang="zh-CN" altLang="en-US" sz="2000" dirty="0">
                <a:solidFill>
                  <a:schemeClr val="bg1"/>
                </a:solidFill>
                <a:latin typeface="+mj-lt"/>
                <a:ea typeface="黑体" panose="02010609060101010101" pitchFamily="49" charset="-122"/>
              </a:rPr>
              <a:t>可同时进行多个字段、不同检索词的一步检索。</a:t>
            </a:r>
            <a:endParaRPr lang="zh-CN" altLang="en-US" sz="2000" dirty="0">
              <a:solidFill>
                <a:schemeClr val="bg1"/>
              </a:solidFill>
              <a:latin typeface="+mj-lt"/>
              <a:ea typeface="黑体" panose="02010609060101010101" pitchFamily="49" charset="-122"/>
            </a:endParaRPr>
          </a:p>
        </p:txBody>
      </p:sp>
      <p:pic>
        <p:nvPicPr>
          <p:cNvPr id="95237" name="Picture 2"/>
          <p:cNvPicPr>
            <a:picLocks noChangeAspect="1" noChangeArrowheads="1"/>
          </p:cNvPicPr>
          <p:nvPr/>
        </p:nvPicPr>
        <p:blipFill>
          <a:blip r:embed="rId3"/>
          <a:srcRect/>
          <a:stretch>
            <a:fillRect/>
          </a:stretch>
        </p:blipFill>
        <p:spPr bwMode="auto">
          <a:xfrm>
            <a:off x="107950" y="892175"/>
            <a:ext cx="6799263" cy="468788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2"/>
          <p:cNvPicPr>
            <a:picLocks noChangeAspect="1" noChangeArrowheads="1"/>
          </p:cNvPicPr>
          <p:nvPr/>
        </p:nvPicPr>
        <p:blipFill>
          <a:blip r:embed="rId3"/>
          <a:srcRect/>
          <a:stretch>
            <a:fillRect/>
          </a:stretch>
        </p:blipFill>
        <p:spPr bwMode="auto">
          <a:xfrm>
            <a:off x="314325" y="782638"/>
            <a:ext cx="8515350" cy="6229350"/>
          </a:xfrm>
          <a:prstGeom prst="rect">
            <a:avLst/>
          </a:prstGeom>
          <a:noFill/>
          <a:ln w="9525">
            <a:noFill/>
            <a:miter lim="800000"/>
            <a:headEnd/>
            <a:tailEnd/>
          </a:ln>
        </p:spPr>
      </p:pic>
      <p:sp>
        <p:nvSpPr>
          <p:cNvPr id="97282" name="Rectangle 2"/>
          <p:cNvSpPr>
            <a:spLocks noGrp="1" noChangeArrowheads="1"/>
          </p:cNvSpPr>
          <p:nvPr>
            <p:ph idx="4294967295"/>
          </p:nvPr>
        </p:nvSpPr>
        <p:spPr>
          <a:xfrm>
            <a:off x="0" y="182563"/>
            <a:ext cx="8229600" cy="6191250"/>
          </a:xfrm>
        </p:spPr>
        <p:txBody>
          <a:bodyPr/>
          <a:lstStyle/>
          <a:p>
            <a:pPr>
              <a:buFont typeface="Wingdings" pitchFamily="2" charset="2"/>
              <a:buNone/>
            </a:pPr>
            <a:r>
              <a:rPr lang="zh-CN" altLang="en-US" sz="3200" b="1" smtClean="0">
                <a:latin typeface="黑体" pitchFamily="49" charset="-122"/>
                <a:ea typeface="黑体" pitchFamily="49" charset="-122"/>
              </a:rPr>
              <a:t>打印、电子邮件、输出</a:t>
            </a:r>
            <a:endParaRPr lang="zh-CN" altLang="zh-CN" sz="3200" b="1" smtClean="0">
              <a:latin typeface="黑体" pitchFamily="49" charset="-122"/>
              <a:ea typeface="黑体" pitchFamily="49" charset="-122"/>
            </a:endParaRPr>
          </a:p>
        </p:txBody>
      </p:sp>
      <p:sp>
        <p:nvSpPr>
          <p:cNvPr id="13" name="Rounded Rectangle 3"/>
          <p:cNvSpPr/>
          <p:nvPr/>
        </p:nvSpPr>
        <p:spPr>
          <a:xfrm>
            <a:off x="4776788" y="782638"/>
            <a:ext cx="3916362" cy="4508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36563" y="193675"/>
            <a:ext cx="2597150" cy="400050"/>
          </a:xfrm>
          <a:prstGeom prst="rect">
            <a:avLst/>
          </a:prstGeom>
          <a:noFill/>
          <a:ln w="9525">
            <a:noFill/>
            <a:miter lim="800000"/>
            <a:headEnd/>
            <a:tailEnd/>
          </a:ln>
        </p:spPr>
        <p:txBody>
          <a:bodyPr>
            <a:spAutoFit/>
          </a:bodyPr>
          <a:lstStyle/>
          <a:p>
            <a:pPr algn="ctr"/>
            <a:r>
              <a:rPr lang="zh-CN" altLang="en-US" sz="2000">
                <a:latin typeface="黑体" pitchFamily="49" charset="-122"/>
                <a:ea typeface="黑体" pitchFamily="49" charset="-122"/>
                <a:cs typeface="ＭＳ Ｐゴシック" pitchFamily="34" charset="-128"/>
              </a:rPr>
              <a:t>专业学科库</a:t>
            </a:r>
          </a:p>
        </p:txBody>
      </p:sp>
      <p:pic>
        <p:nvPicPr>
          <p:cNvPr id="3" name="Picture 23"/>
          <p:cNvPicPr>
            <a:picLocks noChangeAspect="1"/>
          </p:cNvPicPr>
          <p:nvPr/>
        </p:nvPicPr>
        <p:blipFill>
          <a:blip r:embed="rId2">
            <a:extLst>
              <a:ext uri="{28A0092B-C50C-407E-A947-70E740481C1C}"/>
            </a:extLst>
          </a:blip>
          <a:stretch>
            <a:fillRect/>
          </a:stretch>
        </p:blipFill>
        <p:spPr>
          <a:xfrm>
            <a:off x="824822" y="1031022"/>
            <a:ext cx="1447800" cy="334107"/>
          </a:xfrm>
          <a:prstGeom prst="rect">
            <a:avLst/>
          </a:prstGeom>
          <a:scene3d>
            <a:camera prst="orthographicFront"/>
            <a:lightRig rig="threePt" dir="t"/>
          </a:scene3d>
          <a:sp3d>
            <a:bevelT/>
          </a:sp3d>
        </p:spPr>
      </p:pic>
      <p:sp>
        <p:nvSpPr>
          <p:cNvPr id="5" name="TextBox 4"/>
          <p:cNvSpPr txBox="1">
            <a:spLocks noChangeArrowheads="1"/>
          </p:cNvSpPr>
          <p:nvPr/>
        </p:nvSpPr>
        <p:spPr bwMode="auto">
          <a:xfrm>
            <a:off x="5608638" y="995363"/>
            <a:ext cx="2598737" cy="400050"/>
          </a:xfrm>
          <a:prstGeom prst="rect">
            <a:avLst/>
          </a:prstGeom>
          <a:noFill/>
          <a:ln w="9525">
            <a:noFill/>
            <a:miter lim="800000"/>
            <a:headEnd/>
            <a:tailEnd/>
          </a:ln>
        </p:spPr>
        <p:txBody>
          <a:bodyPr>
            <a:spAutoFit/>
          </a:bodyPr>
          <a:lstStyle/>
          <a:p>
            <a:pPr algn="ctr"/>
            <a:r>
              <a:rPr lang="en-US" altLang="zh-CN" sz="2000">
                <a:latin typeface="黑体" pitchFamily="49" charset="-122"/>
                <a:ea typeface="黑体" pitchFamily="49" charset="-122"/>
                <a:cs typeface="ＭＳ Ｐゴシック" pitchFamily="34" charset="-128"/>
              </a:rPr>
              <a:t>Drug Information</a:t>
            </a:r>
          </a:p>
        </p:txBody>
      </p:sp>
      <p:sp>
        <p:nvSpPr>
          <p:cNvPr id="6" name="TextBox 5"/>
          <p:cNvSpPr txBox="1">
            <a:spLocks noChangeArrowheads="1"/>
          </p:cNvSpPr>
          <p:nvPr/>
        </p:nvSpPr>
        <p:spPr bwMode="auto">
          <a:xfrm>
            <a:off x="436563" y="1611313"/>
            <a:ext cx="2597150" cy="400050"/>
          </a:xfrm>
          <a:prstGeom prst="rect">
            <a:avLst/>
          </a:prstGeom>
          <a:noFill/>
          <a:ln w="9525">
            <a:noFill/>
            <a:miter lim="800000"/>
            <a:headEnd/>
            <a:tailEnd/>
          </a:ln>
        </p:spPr>
        <p:txBody>
          <a:bodyPr>
            <a:spAutoFit/>
          </a:bodyPr>
          <a:lstStyle/>
          <a:p>
            <a:pPr algn="ctr"/>
            <a:r>
              <a:rPr lang="zh-CN" altLang="en-US" sz="2000">
                <a:latin typeface="黑体" pitchFamily="49" charset="-122"/>
                <a:ea typeface="黑体" pitchFamily="49" charset="-122"/>
                <a:cs typeface="ＭＳ Ｐゴシック" pitchFamily="34" charset="-128"/>
              </a:rPr>
              <a:t>循证医学库</a:t>
            </a:r>
          </a:p>
        </p:txBody>
      </p:sp>
      <p:sp>
        <p:nvSpPr>
          <p:cNvPr id="10" name="TextBox 9"/>
          <p:cNvSpPr txBox="1">
            <a:spLocks noChangeArrowheads="1"/>
          </p:cNvSpPr>
          <p:nvPr/>
        </p:nvSpPr>
        <p:spPr bwMode="auto">
          <a:xfrm>
            <a:off x="600075" y="3952875"/>
            <a:ext cx="2598738" cy="400050"/>
          </a:xfrm>
          <a:prstGeom prst="rect">
            <a:avLst/>
          </a:prstGeom>
          <a:noFill/>
          <a:ln w="9525">
            <a:noFill/>
            <a:miter lim="800000"/>
            <a:headEnd/>
            <a:tailEnd/>
          </a:ln>
        </p:spPr>
        <p:txBody>
          <a:bodyPr>
            <a:spAutoFit/>
          </a:bodyPr>
          <a:lstStyle/>
          <a:p>
            <a:pPr algn="ctr"/>
            <a:r>
              <a:rPr lang="zh-CN" altLang="en-US" sz="2000">
                <a:latin typeface="黑体" pitchFamily="49" charset="-122"/>
                <a:ea typeface="黑体" pitchFamily="49" charset="-122"/>
                <a:cs typeface="ＭＳ Ｐゴシック" pitchFamily="34" charset="-128"/>
              </a:rPr>
              <a:t>多媒体视频库</a:t>
            </a:r>
          </a:p>
        </p:txBody>
      </p:sp>
      <p:pic>
        <p:nvPicPr>
          <p:cNvPr id="2051" name="Picture 3"/>
          <p:cNvPicPr>
            <a:picLocks noChangeAspect="1" noChangeArrowheads="1"/>
          </p:cNvPicPr>
          <p:nvPr/>
        </p:nvPicPr>
        <p:blipFill>
          <a:blip r:embed="rId3"/>
          <a:srcRect/>
          <a:stretch>
            <a:fillRect/>
          </a:stretch>
        </p:blipFill>
        <p:spPr bwMode="auto">
          <a:xfrm>
            <a:off x="661988" y="4721225"/>
            <a:ext cx="2792412" cy="1152525"/>
          </a:xfrm>
          <a:prstGeom prst="rect">
            <a:avLst/>
          </a:prstGeom>
          <a:noFill/>
          <a:ln w="9525">
            <a:noFill/>
            <a:miter lim="800000"/>
            <a:headEnd/>
            <a:tailEnd/>
          </a:ln>
        </p:spPr>
      </p:pic>
      <p:pic>
        <p:nvPicPr>
          <p:cNvPr id="8" name="Picture 2" descr="http://resourcecenter.ovid.com/site/resources/img/buttons/apa_psyctests_button.jpg"/>
          <p:cNvPicPr>
            <a:picLocks noChangeAspect="1" noChangeArrowheads="1"/>
          </p:cNvPicPr>
          <p:nvPr/>
        </p:nvPicPr>
        <p:blipFill>
          <a:blip r:embed="rId4"/>
          <a:srcRect/>
          <a:stretch>
            <a:fillRect/>
          </a:stretch>
        </p:blipFill>
        <p:spPr bwMode="auto">
          <a:xfrm>
            <a:off x="2632075" y="593725"/>
            <a:ext cx="1046163" cy="1044575"/>
          </a:xfrm>
          <a:prstGeom prst="rect">
            <a:avLst/>
          </a:prstGeom>
          <a:noFill/>
          <a:ln w="9525">
            <a:noFill/>
            <a:miter lim="800000"/>
            <a:headEnd/>
            <a:tailEnd/>
          </a:ln>
        </p:spPr>
      </p:pic>
      <p:pic>
        <p:nvPicPr>
          <p:cNvPr id="2052" name="Picture 4" descr="http://resourcecenter.ovid.com/site/resources/img/buttons/ovid_nursing_db_button.jpg"/>
          <p:cNvPicPr>
            <a:picLocks noChangeAspect="1" noChangeArrowheads="1"/>
          </p:cNvPicPr>
          <p:nvPr/>
        </p:nvPicPr>
        <p:blipFill>
          <a:blip r:embed="rId5"/>
          <a:srcRect/>
          <a:stretch>
            <a:fillRect/>
          </a:stretch>
        </p:blipFill>
        <p:spPr bwMode="auto">
          <a:xfrm>
            <a:off x="4195763" y="639763"/>
            <a:ext cx="1000125" cy="998537"/>
          </a:xfrm>
          <a:prstGeom prst="rect">
            <a:avLst/>
          </a:prstGeom>
          <a:noFill/>
          <a:ln w="9525">
            <a:noFill/>
            <a:miter lim="800000"/>
            <a:headEnd/>
            <a:tailEnd/>
          </a:ln>
        </p:spPr>
      </p:pic>
      <p:pic>
        <p:nvPicPr>
          <p:cNvPr id="2054" name="Picture 6" descr="http://resourcecenter.ovid.com/site/resources/img/buttons/JBI_resources_on_Ovid.png"/>
          <p:cNvPicPr>
            <a:picLocks noChangeAspect="1" noChangeArrowheads="1"/>
          </p:cNvPicPr>
          <p:nvPr/>
        </p:nvPicPr>
        <p:blipFill>
          <a:blip r:embed="rId6"/>
          <a:srcRect/>
          <a:stretch>
            <a:fillRect/>
          </a:stretch>
        </p:blipFill>
        <p:spPr bwMode="auto">
          <a:xfrm>
            <a:off x="919163" y="2289175"/>
            <a:ext cx="1106487" cy="1108075"/>
          </a:xfrm>
          <a:prstGeom prst="rect">
            <a:avLst/>
          </a:prstGeom>
          <a:noFill/>
          <a:ln w="9525">
            <a:noFill/>
            <a:miter lim="800000"/>
            <a:headEnd/>
            <a:tailEnd/>
          </a:ln>
        </p:spPr>
      </p:pic>
      <p:pic>
        <p:nvPicPr>
          <p:cNvPr id="2056" name="Picture 8" descr="http://resourcecenter.ovid.com/site/resources/img/buttons/EBMR_on_ovid_button.jpg"/>
          <p:cNvPicPr>
            <a:picLocks noChangeAspect="1" noChangeArrowheads="1"/>
          </p:cNvPicPr>
          <p:nvPr/>
        </p:nvPicPr>
        <p:blipFill>
          <a:blip r:embed="rId7"/>
          <a:srcRect/>
          <a:stretch>
            <a:fillRect/>
          </a:stretch>
        </p:blipFill>
        <p:spPr bwMode="auto">
          <a:xfrm>
            <a:off x="3005138" y="2289175"/>
            <a:ext cx="1108075" cy="1108075"/>
          </a:xfrm>
          <a:prstGeom prst="rect">
            <a:avLst/>
          </a:prstGeom>
          <a:noFill/>
          <a:ln w="9525">
            <a:noFill/>
            <a:miter lim="800000"/>
            <a:headEnd/>
            <a:tailEnd/>
          </a:ln>
        </p:spPr>
      </p:pic>
      <p:pic>
        <p:nvPicPr>
          <p:cNvPr id="2058" name="Picture 10" descr="http://resourcecenter.ovid.com/site/resources/img/buttons/ovidmd_button_256x256.jpg"/>
          <p:cNvPicPr>
            <a:picLocks noChangeAspect="1" noChangeArrowheads="1"/>
          </p:cNvPicPr>
          <p:nvPr/>
        </p:nvPicPr>
        <p:blipFill>
          <a:blip r:embed="rId8"/>
          <a:srcRect/>
          <a:stretch>
            <a:fillRect/>
          </a:stretch>
        </p:blipFill>
        <p:spPr bwMode="auto">
          <a:xfrm>
            <a:off x="5302250" y="2289175"/>
            <a:ext cx="1136650" cy="1136650"/>
          </a:xfrm>
          <a:prstGeom prst="rect">
            <a:avLst/>
          </a:prstGeom>
          <a:noFill/>
          <a:ln w="9525">
            <a:noFill/>
            <a:miter lim="800000"/>
            <a:headEnd/>
            <a:tailEnd/>
          </a:ln>
        </p:spPr>
      </p:pic>
      <p:pic>
        <p:nvPicPr>
          <p:cNvPr id="2060" name="Picture 12" descr="http://resourcecenter.ovid.com/site/resources/img/buttons/amirsys_buttons/amirsys_thumb.jpg"/>
          <p:cNvPicPr>
            <a:picLocks noChangeAspect="1" noChangeArrowheads="1"/>
          </p:cNvPicPr>
          <p:nvPr/>
        </p:nvPicPr>
        <p:blipFill>
          <a:blip r:embed="rId9"/>
          <a:srcRect/>
          <a:stretch>
            <a:fillRect/>
          </a:stretch>
        </p:blipFill>
        <p:spPr bwMode="auto">
          <a:xfrm>
            <a:off x="4422775" y="4749800"/>
            <a:ext cx="1036638" cy="1035050"/>
          </a:xfrm>
          <a:prstGeom prst="rect">
            <a:avLst/>
          </a:prstGeom>
          <a:noFill/>
          <a:ln w="9525">
            <a:noFill/>
            <a:miter lim="800000"/>
            <a:headEnd/>
            <a:tailEnd/>
          </a:ln>
        </p:spPr>
      </p:pic>
      <p:pic>
        <p:nvPicPr>
          <p:cNvPr id="2062" name="Picture 14" descr="http://resourcecenter.ovid.com/site/resources/img/buttons/acland_portal_btn.jpg"/>
          <p:cNvPicPr>
            <a:picLocks noChangeAspect="1" noChangeArrowheads="1"/>
          </p:cNvPicPr>
          <p:nvPr/>
        </p:nvPicPr>
        <p:blipFill>
          <a:blip r:embed="rId10"/>
          <a:srcRect/>
          <a:stretch>
            <a:fillRect/>
          </a:stretch>
        </p:blipFill>
        <p:spPr bwMode="auto">
          <a:xfrm>
            <a:off x="6389688" y="4749800"/>
            <a:ext cx="1036637" cy="10350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1000"/>
                                        <p:tgtEl>
                                          <p:spTgt spid="2052"/>
                                        </p:tgtEl>
                                      </p:cBhvr>
                                    </p:animEffect>
                                    <p:anim calcmode="lin" valueType="num">
                                      <p:cBhvr>
                                        <p:cTn id="25" dur="1000" fill="hold"/>
                                        <p:tgtEl>
                                          <p:spTgt spid="2052"/>
                                        </p:tgtEl>
                                        <p:attrNameLst>
                                          <p:attrName>ppt_x</p:attrName>
                                        </p:attrNameLst>
                                      </p:cBhvr>
                                      <p:tavLst>
                                        <p:tav tm="0">
                                          <p:val>
                                            <p:strVal val="#ppt_x"/>
                                          </p:val>
                                        </p:tav>
                                        <p:tav tm="100000">
                                          <p:val>
                                            <p:strVal val="#ppt_x"/>
                                          </p:val>
                                        </p:tav>
                                      </p:tavLst>
                                    </p:anim>
                                    <p:anim calcmode="lin" valueType="num">
                                      <p:cBhvr>
                                        <p:cTn id="26" dur="1000" fill="hold"/>
                                        <p:tgtEl>
                                          <p:spTgt spid="205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054"/>
                                        </p:tgtEl>
                                        <p:attrNameLst>
                                          <p:attrName>style.visibility</p:attrName>
                                        </p:attrNameLst>
                                      </p:cBhvr>
                                      <p:to>
                                        <p:strVal val="visible"/>
                                      </p:to>
                                    </p:set>
                                    <p:animEffect transition="in" filter="fade">
                                      <p:cBhvr>
                                        <p:cTn id="43" dur="1000"/>
                                        <p:tgtEl>
                                          <p:spTgt spid="2054"/>
                                        </p:tgtEl>
                                      </p:cBhvr>
                                    </p:animEffect>
                                    <p:anim calcmode="lin" valueType="num">
                                      <p:cBhvr>
                                        <p:cTn id="44" dur="1000" fill="hold"/>
                                        <p:tgtEl>
                                          <p:spTgt spid="2054"/>
                                        </p:tgtEl>
                                        <p:attrNameLst>
                                          <p:attrName>ppt_x</p:attrName>
                                        </p:attrNameLst>
                                      </p:cBhvr>
                                      <p:tavLst>
                                        <p:tav tm="0">
                                          <p:val>
                                            <p:strVal val="#ppt_x"/>
                                          </p:val>
                                        </p:tav>
                                        <p:tav tm="100000">
                                          <p:val>
                                            <p:strVal val="#ppt_x"/>
                                          </p:val>
                                        </p:tav>
                                      </p:tavLst>
                                    </p:anim>
                                    <p:anim calcmode="lin" valueType="num">
                                      <p:cBhvr>
                                        <p:cTn id="45" dur="1000" fill="hold"/>
                                        <p:tgtEl>
                                          <p:spTgt spid="205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056"/>
                                        </p:tgtEl>
                                        <p:attrNameLst>
                                          <p:attrName>style.visibility</p:attrName>
                                        </p:attrNameLst>
                                      </p:cBhvr>
                                      <p:to>
                                        <p:strVal val="visible"/>
                                      </p:to>
                                    </p:set>
                                    <p:animEffect transition="in" filter="fade">
                                      <p:cBhvr>
                                        <p:cTn id="48" dur="1000"/>
                                        <p:tgtEl>
                                          <p:spTgt spid="2056"/>
                                        </p:tgtEl>
                                      </p:cBhvr>
                                    </p:animEffect>
                                    <p:anim calcmode="lin" valueType="num">
                                      <p:cBhvr>
                                        <p:cTn id="49" dur="1000" fill="hold"/>
                                        <p:tgtEl>
                                          <p:spTgt spid="2056"/>
                                        </p:tgtEl>
                                        <p:attrNameLst>
                                          <p:attrName>ppt_x</p:attrName>
                                        </p:attrNameLst>
                                      </p:cBhvr>
                                      <p:tavLst>
                                        <p:tav tm="0">
                                          <p:val>
                                            <p:strVal val="#ppt_x"/>
                                          </p:val>
                                        </p:tav>
                                        <p:tav tm="100000">
                                          <p:val>
                                            <p:strVal val="#ppt_x"/>
                                          </p:val>
                                        </p:tav>
                                      </p:tavLst>
                                    </p:anim>
                                    <p:anim calcmode="lin" valueType="num">
                                      <p:cBhvr>
                                        <p:cTn id="50" dur="1000" fill="hold"/>
                                        <p:tgtEl>
                                          <p:spTgt spid="205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058"/>
                                        </p:tgtEl>
                                        <p:attrNameLst>
                                          <p:attrName>style.visibility</p:attrName>
                                        </p:attrNameLst>
                                      </p:cBhvr>
                                      <p:to>
                                        <p:strVal val="visible"/>
                                      </p:to>
                                    </p:set>
                                    <p:animEffect transition="in" filter="fade">
                                      <p:cBhvr>
                                        <p:cTn id="53" dur="1000"/>
                                        <p:tgtEl>
                                          <p:spTgt spid="2058"/>
                                        </p:tgtEl>
                                      </p:cBhvr>
                                    </p:animEffect>
                                    <p:anim calcmode="lin" valueType="num">
                                      <p:cBhvr>
                                        <p:cTn id="54" dur="1000" fill="hold"/>
                                        <p:tgtEl>
                                          <p:spTgt spid="2058"/>
                                        </p:tgtEl>
                                        <p:attrNameLst>
                                          <p:attrName>ppt_x</p:attrName>
                                        </p:attrNameLst>
                                      </p:cBhvr>
                                      <p:tavLst>
                                        <p:tav tm="0">
                                          <p:val>
                                            <p:strVal val="#ppt_x"/>
                                          </p:val>
                                        </p:tav>
                                        <p:tav tm="100000">
                                          <p:val>
                                            <p:strVal val="#ppt_x"/>
                                          </p:val>
                                        </p:tav>
                                      </p:tavLst>
                                    </p:anim>
                                    <p:anim calcmode="lin" valueType="num">
                                      <p:cBhvr>
                                        <p:cTn id="55" dur="1000" fill="hold"/>
                                        <p:tgtEl>
                                          <p:spTgt spid="205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anim calcmode="lin" valueType="num">
                                      <p:cBhvr>
                                        <p:cTn id="61" dur="1000" fill="hold"/>
                                        <p:tgtEl>
                                          <p:spTgt spid="10"/>
                                        </p:tgtEl>
                                        <p:attrNameLst>
                                          <p:attrName>ppt_x</p:attrName>
                                        </p:attrNameLst>
                                      </p:cBhvr>
                                      <p:tavLst>
                                        <p:tav tm="0">
                                          <p:val>
                                            <p:strVal val="#ppt_x"/>
                                          </p:val>
                                        </p:tav>
                                        <p:tav tm="100000">
                                          <p:val>
                                            <p:strVal val="#ppt_x"/>
                                          </p:val>
                                        </p:tav>
                                      </p:tavLst>
                                    </p:anim>
                                    <p:anim calcmode="lin" valueType="num">
                                      <p:cBhvr>
                                        <p:cTn id="6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051"/>
                                        </p:tgtEl>
                                        <p:attrNameLst>
                                          <p:attrName>style.visibility</p:attrName>
                                        </p:attrNameLst>
                                      </p:cBhvr>
                                      <p:to>
                                        <p:strVal val="visible"/>
                                      </p:to>
                                    </p:set>
                                    <p:animEffect transition="in" filter="fade">
                                      <p:cBhvr>
                                        <p:cTn id="67" dur="1000"/>
                                        <p:tgtEl>
                                          <p:spTgt spid="2051"/>
                                        </p:tgtEl>
                                      </p:cBhvr>
                                    </p:animEffect>
                                    <p:anim calcmode="lin" valueType="num">
                                      <p:cBhvr>
                                        <p:cTn id="68" dur="1000" fill="hold"/>
                                        <p:tgtEl>
                                          <p:spTgt spid="2051"/>
                                        </p:tgtEl>
                                        <p:attrNameLst>
                                          <p:attrName>ppt_x</p:attrName>
                                        </p:attrNameLst>
                                      </p:cBhvr>
                                      <p:tavLst>
                                        <p:tav tm="0">
                                          <p:val>
                                            <p:strVal val="#ppt_x"/>
                                          </p:val>
                                        </p:tav>
                                        <p:tav tm="100000">
                                          <p:val>
                                            <p:strVal val="#ppt_x"/>
                                          </p:val>
                                        </p:tav>
                                      </p:tavLst>
                                    </p:anim>
                                    <p:anim calcmode="lin" valueType="num">
                                      <p:cBhvr>
                                        <p:cTn id="69" dur="1000" fill="hold"/>
                                        <p:tgtEl>
                                          <p:spTgt spid="205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060"/>
                                        </p:tgtEl>
                                        <p:attrNameLst>
                                          <p:attrName>style.visibility</p:attrName>
                                        </p:attrNameLst>
                                      </p:cBhvr>
                                      <p:to>
                                        <p:strVal val="visible"/>
                                      </p:to>
                                    </p:set>
                                    <p:animEffect transition="in" filter="fade">
                                      <p:cBhvr>
                                        <p:cTn id="72" dur="1000"/>
                                        <p:tgtEl>
                                          <p:spTgt spid="2060"/>
                                        </p:tgtEl>
                                      </p:cBhvr>
                                    </p:animEffect>
                                    <p:anim calcmode="lin" valueType="num">
                                      <p:cBhvr>
                                        <p:cTn id="73" dur="1000" fill="hold"/>
                                        <p:tgtEl>
                                          <p:spTgt spid="2060"/>
                                        </p:tgtEl>
                                        <p:attrNameLst>
                                          <p:attrName>ppt_x</p:attrName>
                                        </p:attrNameLst>
                                      </p:cBhvr>
                                      <p:tavLst>
                                        <p:tav tm="0">
                                          <p:val>
                                            <p:strVal val="#ppt_x"/>
                                          </p:val>
                                        </p:tav>
                                        <p:tav tm="100000">
                                          <p:val>
                                            <p:strVal val="#ppt_x"/>
                                          </p:val>
                                        </p:tav>
                                      </p:tavLst>
                                    </p:anim>
                                    <p:anim calcmode="lin" valueType="num">
                                      <p:cBhvr>
                                        <p:cTn id="74" dur="1000" fill="hold"/>
                                        <p:tgtEl>
                                          <p:spTgt spid="206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062"/>
                                        </p:tgtEl>
                                        <p:attrNameLst>
                                          <p:attrName>style.visibility</p:attrName>
                                        </p:attrNameLst>
                                      </p:cBhvr>
                                      <p:to>
                                        <p:strVal val="visible"/>
                                      </p:to>
                                    </p:set>
                                    <p:animEffect transition="in" filter="fade">
                                      <p:cBhvr>
                                        <p:cTn id="77" dur="1000"/>
                                        <p:tgtEl>
                                          <p:spTgt spid="2062"/>
                                        </p:tgtEl>
                                      </p:cBhvr>
                                    </p:animEffect>
                                    <p:anim calcmode="lin" valueType="num">
                                      <p:cBhvr>
                                        <p:cTn id="78" dur="1000" fill="hold"/>
                                        <p:tgtEl>
                                          <p:spTgt spid="2062"/>
                                        </p:tgtEl>
                                        <p:attrNameLst>
                                          <p:attrName>ppt_x</p:attrName>
                                        </p:attrNameLst>
                                      </p:cBhvr>
                                      <p:tavLst>
                                        <p:tav tm="0">
                                          <p:val>
                                            <p:strVal val="#ppt_x"/>
                                          </p:val>
                                        </p:tav>
                                        <p:tav tm="100000">
                                          <p:val>
                                            <p:strVal val="#ppt_x"/>
                                          </p:val>
                                        </p:tav>
                                      </p:tavLst>
                                    </p:anim>
                                    <p:anim calcmode="lin" valueType="num">
                                      <p:cBhvr>
                                        <p:cTn id="79" dur="1000" fill="hold"/>
                                        <p:tgtEl>
                                          <p:spTgt spid="20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Picture 2"/>
          <p:cNvPicPr>
            <a:picLocks noChangeAspect="1" noChangeArrowheads="1"/>
          </p:cNvPicPr>
          <p:nvPr/>
        </p:nvPicPr>
        <p:blipFill>
          <a:blip r:embed="rId2"/>
          <a:srcRect/>
          <a:stretch>
            <a:fillRect/>
          </a:stretch>
        </p:blipFill>
        <p:spPr bwMode="auto">
          <a:xfrm>
            <a:off x="90488" y="112713"/>
            <a:ext cx="4157662" cy="6042025"/>
          </a:xfrm>
          <a:prstGeom prst="rect">
            <a:avLst/>
          </a:prstGeom>
          <a:noFill/>
          <a:ln w="9525">
            <a:solidFill>
              <a:schemeClr val="bg1">
                <a:lumMod val="75000"/>
              </a:schemeClr>
            </a:solidFill>
            <a:miter lim="800000"/>
            <a:headEnd/>
            <a:tailEnd/>
          </a:ln>
          <a:extLst>
            <a:ext uri="{909E8E84-426E-40DD-AFC4-6F175D3DCCD1}"/>
          </a:extLst>
        </p:spPr>
      </p:pic>
      <p:pic>
        <p:nvPicPr>
          <p:cNvPr id="4" name="Picture 2"/>
          <p:cNvPicPr>
            <a:picLocks noChangeAspect="1" noChangeArrowheads="1"/>
          </p:cNvPicPr>
          <p:nvPr/>
        </p:nvPicPr>
        <p:blipFill>
          <a:blip r:embed="rId3"/>
          <a:srcRect/>
          <a:stretch>
            <a:fillRect/>
          </a:stretch>
        </p:blipFill>
        <p:spPr bwMode="auto">
          <a:xfrm>
            <a:off x="4440238" y="792163"/>
            <a:ext cx="4703762" cy="536257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文献工具</a:t>
            </a:r>
            <a:endParaRPr lang="zh-CN" altLang="en-US" b="1" dirty="0">
              <a:latin typeface="黑体" panose="02010609060101010101" pitchFamily="49" charset="-122"/>
              <a:ea typeface="黑体" panose="02010609060101010101" pitchFamily="49" charset="-122"/>
            </a:endParaRPr>
          </a:p>
        </p:txBody>
      </p:sp>
      <p:pic>
        <p:nvPicPr>
          <p:cNvPr id="100356" name="Picture 2"/>
          <p:cNvPicPr>
            <a:picLocks noChangeAspect="1" noChangeArrowheads="1"/>
          </p:cNvPicPr>
          <p:nvPr/>
        </p:nvPicPr>
        <p:blipFill>
          <a:blip r:embed="rId2"/>
          <a:srcRect/>
          <a:stretch>
            <a:fillRect/>
          </a:stretch>
        </p:blipFill>
        <p:spPr bwMode="auto">
          <a:xfrm>
            <a:off x="309563" y="981075"/>
            <a:ext cx="8524875" cy="4895850"/>
          </a:xfrm>
          <a:prstGeom prst="rect">
            <a:avLst/>
          </a:prstGeom>
          <a:noFill/>
          <a:ln w="9525">
            <a:noFill/>
            <a:miter lim="800000"/>
            <a:headEnd/>
            <a:tailEnd/>
          </a:ln>
        </p:spPr>
      </p:pic>
      <p:sp>
        <p:nvSpPr>
          <p:cNvPr id="6" name="Rounded Rectangle 3"/>
          <p:cNvSpPr/>
          <p:nvPr/>
        </p:nvSpPr>
        <p:spPr>
          <a:xfrm>
            <a:off x="6551613" y="782638"/>
            <a:ext cx="2141537" cy="509428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5" name="右箭头 4"/>
          <p:cNvSpPr/>
          <p:nvPr/>
        </p:nvSpPr>
        <p:spPr>
          <a:xfrm>
            <a:off x="5364163" y="4197350"/>
            <a:ext cx="1187450" cy="39528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文献工具</a:t>
            </a:r>
            <a:endParaRPr lang="zh-CN" altLang="en-US" b="1" dirty="0">
              <a:latin typeface="黑体" panose="02010609060101010101" pitchFamily="49" charset="-122"/>
              <a:ea typeface="黑体" panose="02010609060101010101" pitchFamily="49" charset="-122"/>
            </a:endParaRPr>
          </a:p>
        </p:txBody>
      </p:sp>
      <p:pic>
        <p:nvPicPr>
          <p:cNvPr id="101380" name="Picture 2"/>
          <p:cNvPicPr>
            <a:picLocks noChangeAspect="1" noChangeArrowheads="1"/>
          </p:cNvPicPr>
          <p:nvPr/>
        </p:nvPicPr>
        <p:blipFill>
          <a:blip r:embed="rId2"/>
          <a:srcRect/>
          <a:stretch>
            <a:fillRect/>
          </a:stretch>
        </p:blipFill>
        <p:spPr bwMode="auto">
          <a:xfrm>
            <a:off x="1533525" y="1173163"/>
            <a:ext cx="6296025" cy="3638550"/>
          </a:xfrm>
          <a:prstGeom prst="rect">
            <a:avLst/>
          </a:prstGeom>
          <a:noFill/>
          <a:ln w="9525">
            <a:noFill/>
            <a:miter lim="800000"/>
            <a:headEnd/>
            <a:tailEnd/>
          </a:ln>
        </p:spPr>
      </p:pic>
      <p:sp>
        <p:nvSpPr>
          <p:cNvPr id="5" name="Rounded Rectangle 3"/>
          <p:cNvSpPr/>
          <p:nvPr/>
        </p:nvSpPr>
        <p:spPr>
          <a:xfrm>
            <a:off x="6196013" y="2060575"/>
            <a:ext cx="1357312" cy="2873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850" y="209550"/>
            <a:ext cx="8642350" cy="1085850"/>
          </a:xfrm>
        </p:spPr>
        <p:txBody>
          <a:bodyPr/>
          <a:lstStyle/>
          <a:p>
            <a:pPr>
              <a:defRPr/>
            </a:pPr>
            <a:endParaRPr lang="zh-TW" altLang="en-US"/>
          </a:p>
        </p:txBody>
      </p:sp>
      <p:sp>
        <p:nvSpPr>
          <p:cNvPr id="102402" name="Content Placeholder 2"/>
          <p:cNvSpPr>
            <a:spLocks noGrp="1"/>
          </p:cNvSpPr>
          <p:nvPr>
            <p:ph idx="1"/>
          </p:nvPr>
        </p:nvSpPr>
        <p:spPr/>
        <p:txBody>
          <a:bodyPr/>
          <a:lstStyle/>
          <a:p>
            <a:endParaRPr lang="zh-TW" altLang="en-US" smtClean="0"/>
          </a:p>
        </p:txBody>
      </p:sp>
      <p:pic>
        <p:nvPicPr>
          <p:cNvPr id="102403" name="Picture 2"/>
          <p:cNvPicPr>
            <a:picLocks noChangeAspect="1" noChangeArrowheads="1"/>
          </p:cNvPicPr>
          <p:nvPr/>
        </p:nvPicPr>
        <p:blipFill>
          <a:blip r:embed="rId2"/>
          <a:srcRect/>
          <a:stretch>
            <a:fillRect/>
          </a:stretch>
        </p:blipFill>
        <p:spPr bwMode="auto">
          <a:xfrm>
            <a:off x="0" y="233363"/>
            <a:ext cx="9144000" cy="6235700"/>
          </a:xfrm>
          <a:prstGeom prst="rect">
            <a:avLst/>
          </a:prstGeom>
          <a:noFill/>
          <a:ln w="9525">
            <a:noFill/>
            <a:miter lim="800000"/>
            <a:headEnd/>
            <a:tailEnd/>
          </a:ln>
        </p:spPr>
      </p:pic>
      <p:sp>
        <p:nvSpPr>
          <p:cNvPr id="5" name="Oval 4"/>
          <p:cNvSpPr/>
          <p:nvPr/>
        </p:nvSpPr>
        <p:spPr>
          <a:xfrm>
            <a:off x="3200400" y="2895600"/>
            <a:ext cx="304800" cy="381000"/>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6" name="Oval 5"/>
          <p:cNvSpPr/>
          <p:nvPr/>
        </p:nvSpPr>
        <p:spPr>
          <a:xfrm>
            <a:off x="228600" y="3581400"/>
            <a:ext cx="304800" cy="304800"/>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7" name="Oval 6"/>
          <p:cNvSpPr/>
          <p:nvPr/>
        </p:nvSpPr>
        <p:spPr>
          <a:xfrm>
            <a:off x="6096000" y="6019800"/>
            <a:ext cx="381000" cy="381000"/>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cxnSp>
        <p:nvCxnSpPr>
          <p:cNvPr id="9" name="Straight Arrow Connector 8"/>
          <p:cNvCxnSpPr/>
          <p:nvPr/>
        </p:nvCxnSpPr>
        <p:spPr>
          <a:xfrm rot="5400000" flipH="1" flipV="1">
            <a:off x="6781800" y="838200"/>
            <a:ext cx="9144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4" descr="Cover"/>
          <p:cNvPicPr>
            <a:picLocks noChangeAspect="1" noChangeArrowheads="1"/>
          </p:cNvPicPr>
          <p:nvPr/>
        </p:nvPicPr>
        <p:blipFill>
          <a:blip r:embed="rId2"/>
          <a:srcRect/>
          <a:stretch>
            <a:fillRect/>
          </a:stretch>
        </p:blipFill>
        <p:spPr bwMode="auto">
          <a:xfrm>
            <a:off x="3095625" y="317500"/>
            <a:ext cx="2857500" cy="476250"/>
          </a:xfrm>
          <a:prstGeom prst="rect">
            <a:avLst/>
          </a:prstGeom>
          <a:noFill/>
          <a:ln w="9525">
            <a:noFill/>
            <a:miter lim="800000"/>
            <a:headEnd/>
            <a:tailEnd/>
          </a:ln>
        </p:spPr>
      </p:pic>
      <p:sp>
        <p:nvSpPr>
          <p:cNvPr id="103426" name="Rectangle 5"/>
          <p:cNvSpPr>
            <a:spLocks noChangeArrowheads="1"/>
          </p:cNvSpPr>
          <p:nvPr/>
        </p:nvSpPr>
        <p:spPr bwMode="auto">
          <a:xfrm>
            <a:off x="0" y="1270000"/>
            <a:ext cx="9128125" cy="765175"/>
          </a:xfrm>
          <a:prstGeom prst="rect">
            <a:avLst/>
          </a:prstGeom>
          <a:noFill/>
          <a:ln w="9525">
            <a:noFill/>
            <a:miter lim="800000"/>
            <a:headEnd/>
            <a:tailEnd/>
          </a:ln>
        </p:spPr>
        <p:txBody>
          <a:bodyPr anchor="ctr">
            <a:spAutoFit/>
          </a:bodyPr>
          <a:lstStyle/>
          <a:p>
            <a:pPr algn="ctr"/>
            <a:r>
              <a:rPr lang="zh-TW" altLang="en-US" sz="4400">
                <a:solidFill>
                  <a:srgbClr val="000000"/>
                </a:solidFill>
                <a:latin typeface="Calibri" pitchFamily="34" charset="0"/>
                <a:ea typeface="PMingLiU" pitchFamily="18" charset="-120"/>
              </a:rPr>
              <a:t>感谢您</a:t>
            </a:r>
          </a:p>
        </p:txBody>
      </p:sp>
      <p:sp>
        <p:nvSpPr>
          <p:cNvPr id="103427" name="Rectangle 6"/>
          <p:cNvSpPr>
            <a:spLocks noChangeArrowheads="1"/>
          </p:cNvSpPr>
          <p:nvPr/>
        </p:nvSpPr>
        <p:spPr bwMode="auto">
          <a:xfrm>
            <a:off x="1468438" y="2063750"/>
            <a:ext cx="6350000" cy="520700"/>
          </a:xfrm>
          <a:prstGeom prst="rect">
            <a:avLst/>
          </a:prstGeom>
          <a:noFill/>
          <a:ln w="9525">
            <a:noFill/>
            <a:miter lim="800000"/>
            <a:headEnd/>
            <a:tailEnd/>
          </a:ln>
        </p:spPr>
        <p:txBody>
          <a:bodyPr anchor="ctr">
            <a:spAutoFit/>
          </a:bodyPr>
          <a:lstStyle/>
          <a:p>
            <a:pPr algn="ctr"/>
            <a:r>
              <a:rPr lang="zh-TW" altLang="en-US" sz="2800">
                <a:solidFill>
                  <a:srgbClr val="999999"/>
                </a:solidFill>
                <a:latin typeface="Calibri" pitchFamily="34" charset="0"/>
                <a:ea typeface="PMingLiU" pitchFamily="18" charset="-120"/>
              </a:rPr>
              <a:t>本幻灯片内容包含挑选的图像文件。</a:t>
            </a:r>
          </a:p>
        </p:txBody>
      </p:sp>
      <p:sp>
        <p:nvSpPr>
          <p:cNvPr id="103428" name="Rectangle 7"/>
          <p:cNvSpPr>
            <a:spLocks noChangeArrowheads="1"/>
          </p:cNvSpPr>
          <p:nvPr/>
        </p:nvSpPr>
        <p:spPr bwMode="auto">
          <a:xfrm>
            <a:off x="1190625" y="3651250"/>
            <a:ext cx="6826250" cy="1298575"/>
          </a:xfrm>
          <a:prstGeom prst="rect">
            <a:avLst/>
          </a:prstGeom>
          <a:noFill/>
          <a:ln w="9525">
            <a:solidFill>
              <a:schemeClr val="tx1"/>
            </a:solidFill>
            <a:miter lim="800000"/>
            <a:headEnd/>
            <a:tailEnd/>
          </a:ln>
        </p:spPr>
        <p:txBody>
          <a:bodyPr anchor="ctr">
            <a:spAutoFit/>
          </a:bodyPr>
          <a:lstStyle/>
          <a:p>
            <a:r>
              <a:rPr lang="zh-TW" altLang="en-US" sz="1400" b="1">
                <a:solidFill>
                  <a:srgbClr val="000000"/>
                </a:solidFill>
                <a:latin typeface="Calibri" pitchFamily="34" charset="0"/>
                <a:ea typeface="PMingLiU" pitchFamily="18" charset="-120"/>
              </a:rPr>
              <a:t>版权声明</a:t>
            </a:r>
          </a:p>
          <a:p>
            <a:endParaRPr lang="zh-TW" altLang="en-US" sz="1300">
              <a:solidFill>
                <a:srgbClr val="000000"/>
              </a:solidFill>
              <a:latin typeface="Calibri" pitchFamily="34" charset="0"/>
              <a:ea typeface="PMingLiU" pitchFamily="18" charset="-120"/>
            </a:endParaRPr>
          </a:p>
          <a:p>
            <a:r>
              <a:rPr lang="zh-TW" altLang="en-US" sz="1300">
                <a:solidFill>
                  <a:srgbClr val="000000"/>
                </a:solidFill>
                <a:latin typeface="Calibri" pitchFamily="34" charset="0"/>
                <a:ea typeface="PMingLiU" pitchFamily="18" charset="-120"/>
              </a:rPr>
              <a:t>本网站提供的服务中对于由</a:t>
            </a:r>
            <a:r>
              <a:rPr lang="en-US" altLang="zh-TW" sz="1300">
                <a:solidFill>
                  <a:srgbClr val="000000"/>
                </a:solidFill>
                <a:latin typeface="Calibri" pitchFamily="34" charset="0"/>
                <a:ea typeface="PMingLiU" pitchFamily="18" charset="-120"/>
              </a:rPr>
              <a:t>Ovid</a:t>
            </a:r>
            <a:r>
              <a:rPr lang="zh-TW" altLang="en-US" sz="1300">
                <a:solidFill>
                  <a:srgbClr val="000000"/>
                </a:solidFill>
                <a:latin typeface="Calibri" pitchFamily="34" charset="0"/>
                <a:ea typeface="PMingLiU" pitchFamily="18" charset="-120"/>
              </a:rPr>
              <a:t>或其授权者提供包括但不限于文字、照片、图像和其他档案等数据保留所有权利。除上述指定授权使用范围之外，不得复制、修改、散布或以任何其他方式使用本网站提供的内容。同时不得以镜像方式保存任何来自于本网站以及其他服务器的内容。任何未经授权使用本网站内容者皆可能违反了著作权、商标、隐私、宣传、通讯之相关法令及法规。</a:t>
            </a:r>
          </a:p>
        </p:txBody>
      </p:sp>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4" descr="Cover"/>
          <p:cNvPicPr>
            <a:picLocks noChangeAspect="1" noChangeArrowheads="1"/>
          </p:cNvPicPr>
          <p:nvPr/>
        </p:nvPicPr>
        <p:blipFill>
          <a:blip r:embed="rId2"/>
          <a:srcRect/>
          <a:stretch>
            <a:fillRect/>
          </a:stretch>
        </p:blipFill>
        <p:spPr bwMode="auto">
          <a:xfrm>
            <a:off x="158750" y="6310313"/>
            <a:ext cx="2381250" cy="396875"/>
          </a:xfrm>
          <a:prstGeom prst="rect">
            <a:avLst/>
          </a:prstGeom>
          <a:noFill/>
          <a:ln w="9525">
            <a:noFill/>
            <a:miter lim="800000"/>
            <a:headEnd/>
            <a:tailEnd/>
          </a:ln>
        </p:spPr>
      </p:pic>
      <p:sp>
        <p:nvSpPr>
          <p:cNvPr id="104450" name="Rectangle 5"/>
          <p:cNvSpPr>
            <a:spLocks noChangeArrowheads="1"/>
          </p:cNvSpPr>
          <p:nvPr/>
        </p:nvSpPr>
        <p:spPr bwMode="auto">
          <a:xfrm>
            <a:off x="2857500" y="6350000"/>
            <a:ext cx="5556250" cy="231775"/>
          </a:xfrm>
          <a:prstGeom prst="rect">
            <a:avLst/>
          </a:prstGeom>
          <a:noFill/>
          <a:ln w="9525">
            <a:noFill/>
            <a:miter lim="800000"/>
            <a:headEnd/>
            <a:tailEnd/>
          </a:ln>
        </p:spPr>
        <p:txBody>
          <a:bodyPr anchor="ctr">
            <a:spAutoFit/>
          </a:bodyPr>
          <a:lstStyle/>
          <a:p>
            <a:r>
              <a:rPr lang="en-US" altLang="zh-TW" sz="900">
                <a:solidFill>
                  <a:srgbClr val="999999"/>
                </a:solidFill>
                <a:latin typeface="Calibri" pitchFamily="34" charset="0"/>
                <a:ea typeface="PMingLiU" pitchFamily="18" charset="-120"/>
              </a:rPr>
              <a:t>Copyright 2010 Adis Data Information BV.</a:t>
            </a:r>
          </a:p>
        </p:txBody>
      </p:sp>
      <p:sp>
        <p:nvSpPr>
          <p:cNvPr id="104451" name="Rectangle 6"/>
          <p:cNvSpPr>
            <a:spLocks noChangeArrowheads="1"/>
          </p:cNvSpPr>
          <p:nvPr/>
        </p:nvSpPr>
        <p:spPr bwMode="auto">
          <a:xfrm>
            <a:off x="8572500" y="6350000"/>
            <a:ext cx="476250" cy="231775"/>
          </a:xfrm>
          <a:prstGeom prst="rect">
            <a:avLst/>
          </a:prstGeom>
          <a:noFill/>
          <a:ln w="9525">
            <a:noFill/>
            <a:miter lim="800000"/>
            <a:headEnd/>
            <a:tailEnd/>
          </a:ln>
        </p:spPr>
        <p:txBody>
          <a:bodyPr anchor="ctr">
            <a:spAutoFit/>
          </a:bodyPr>
          <a:lstStyle/>
          <a:p>
            <a:pPr algn="ctr"/>
            <a:r>
              <a:rPr lang="en-US" altLang="zh-TW" sz="900">
                <a:solidFill>
                  <a:srgbClr val="999999"/>
                </a:solidFill>
                <a:latin typeface="Calibri" pitchFamily="34" charset="0"/>
                <a:ea typeface="PMingLiU" pitchFamily="18" charset="-120"/>
              </a:rPr>
              <a:t>2</a:t>
            </a:r>
          </a:p>
        </p:txBody>
      </p:sp>
      <p:pic>
        <p:nvPicPr>
          <p:cNvPr id="104452" name="Picture 7" descr="Cover"/>
          <p:cNvPicPr>
            <a:picLocks noChangeAspect="1" noChangeArrowheads="1"/>
          </p:cNvPicPr>
          <p:nvPr/>
        </p:nvPicPr>
        <p:blipFill>
          <a:blip r:embed="rId3"/>
          <a:srcRect/>
          <a:stretch>
            <a:fillRect/>
          </a:stretch>
        </p:blipFill>
        <p:spPr bwMode="auto">
          <a:xfrm>
            <a:off x="317500" y="635000"/>
            <a:ext cx="4445000" cy="4056063"/>
          </a:xfrm>
          <a:prstGeom prst="rect">
            <a:avLst/>
          </a:prstGeom>
          <a:noFill/>
          <a:ln w="9525">
            <a:solidFill>
              <a:srgbClr val="000000"/>
            </a:solidFill>
            <a:miter lim="800000"/>
            <a:headEnd/>
            <a:tailEnd/>
          </a:ln>
        </p:spPr>
      </p:pic>
      <p:sp>
        <p:nvSpPr>
          <p:cNvPr id="104453" name="Rectangle 8"/>
          <p:cNvSpPr>
            <a:spLocks noChangeArrowheads="1"/>
          </p:cNvSpPr>
          <p:nvPr/>
        </p:nvSpPr>
        <p:spPr bwMode="auto">
          <a:xfrm>
            <a:off x="0" y="79375"/>
            <a:ext cx="9128125" cy="444500"/>
          </a:xfrm>
          <a:prstGeom prst="rect">
            <a:avLst/>
          </a:prstGeom>
          <a:noFill/>
          <a:ln w="9525">
            <a:noFill/>
            <a:miter lim="800000"/>
            <a:headEnd/>
            <a:tailEnd/>
          </a:ln>
        </p:spPr>
        <p:txBody>
          <a:bodyPr anchor="ctr">
            <a:spAutoFit/>
          </a:bodyPr>
          <a:lstStyle/>
          <a:p>
            <a:pPr algn="ctr"/>
            <a:r>
              <a:rPr lang="en-US" altLang="zh-TW" sz="2300">
                <a:solidFill>
                  <a:srgbClr val="000000"/>
                </a:solidFill>
                <a:latin typeface="Calibri" pitchFamily="34" charset="0"/>
                <a:ea typeface="PMingLiU" pitchFamily="18" charset="-120"/>
              </a:rPr>
              <a:t>Fig. 1</a:t>
            </a:r>
          </a:p>
        </p:txBody>
      </p:sp>
      <p:sp>
        <p:nvSpPr>
          <p:cNvPr id="104454" name="Rectangle 9"/>
          <p:cNvSpPr>
            <a:spLocks noChangeArrowheads="1"/>
          </p:cNvSpPr>
          <p:nvPr/>
        </p:nvSpPr>
        <p:spPr bwMode="auto">
          <a:xfrm>
            <a:off x="6191250" y="635000"/>
            <a:ext cx="2857500" cy="1192213"/>
          </a:xfrm>
          <a:prstGeom prst="rect">
            <a:avLst/>
          </a:prstGeom>
          <a:noFill/>
          <a:ln w="9525">
            <a:solidFill>
              <a:schemeClr val="tx1"/>
            </a:solidFill>
            <a:miter lim="800000"/>
            <a:headEnd/>
            <a:tailEnd/>
          </a:ln>
        </p:spPr>
        <p:txBody>
          <a:bodyPr anchor="ctr">
            <a:spAutoFit/>
          </a:bodyPr>
          <a:lstStyle/>
          <a:p>
            <a:r>
              <a:rPr lang="en-US" altLang="zh-TW" sz="900" b="1">
                <a:solidFill>
                  <a:srgbClr val="000000"/>
                </a:solidFill>
                <a:latin typeface="Calibri" pitchFamily="34" charset="0"/>
                <a:ea typeface="PMingLiU" pitchFamily="18" charset="-120"/>
              </a:rPr>
              <a:t>Cost effectiveness of preventive screening programmes for type 2 diabetes mellitus in Germany.</a:t>
            </a:r>
          </a:p>
          <a:p>
            <a:r>
              <a:rPr lang="en-US" altLang="zh-TW" sz="900">
                <a:solidFill>
                  <a:srgbClr val="000000"/>
                </a:solidFill>
                <a:latin typeface="Calibri" pitchFamily="34" charset="0"/>
                <a:ea typeface="PMingLiU" pitchFamily="18" charset="-120"/>
              </a:rPr>
              <a:t>Schaufler TM; Wolff M</a:t>
            </a:r>
          </a:p>
          <a:p>
            <a:endParaRPr lang="en-US" altLang="zh-TW" sz="900">
              <a:solidFill>
                <a:srgbClr val="000000"/>
              </a:solidFill>
              <a:latin typeface="Calibri" pitchFamily="34" charset="0"/>
              <a:ea typeface="PMingLiU" pitchFamily="18" charset="-120"/>
            </a:endParaRPr>
          </a:p>
          <a:p>
            <a:r>
              <a:rPr lang="en-US" altLang="zh-TW" sz="900">
                <a:solidFill>
                  <a:srgbClr val="000000"/>
                </a:solidFill>
                <a:latin typeface="Calibri" pitchFamily="34" charset="0"/>
                <a:ea typeface="PMingLiU" pitchFamily="18" charset="-120"/>
              </a:rPr>
              <a:t>Applied Health Economics &amp; Health Policy.  8(3):191-202, 2010.</a:t>
            </a:r>
          </a:p>
          <a:p>
            <a:r>
              <a:rPr lang="en-US" altLang="zh-TW" sz="900">
                <a:solidFill>
                  <a:srgbClr val="000000"/>
                </a:solidFill>
                <a:latin typeface="Calibri" pitchFamily="34" charset="0"/>
                <a:ea typeface="PMingLiU" pitchFamily="18" charset="-120"/>
              </a:rPr>
              <a:t>DOI??? 10.2165/11532880-000000000-00000</a:t>
            </a:r>
          </a:p>
        </p:txBody>
      </p:sp>
      <p:sp>
        <p:nvSpPr>
          <p:cNvPr id="104455" name="Rectangle 10"/>
          <p:cNvSpPr>
            <a:spLocks noChangeArrowheads="1"/>
          </p:cNvSpPr>
          <p:nvPr/>
        </p:nvSpPr>
        <p:spPr bwMode="auto">
          <a:xfrm>
            <a:off x="6191250" y="2540000"/>
            <a:ext cx="2857500" cy="322263"/>
          </a:xfrm>
          <a:prstGeom prst="rect">
            <a:avLst/>
          </a:prstGeom>
          <a:noFill/>
          <a:ln w="9525">
            <a:noFill/>
            <a:miter lim="800000"/>
            <a:headEnd/>
            <a:tailEnd/>
          </a:ln>
        </p:spPr>
        <p:txBody>
          <a:bodyPr tIns="0" anchor="ctr">
            <a:spAutoFit/>
          </a:bodyPr>
          <a:lstStyle/>
          <a:p>
            <a:r>
              <a:rPr lang="en-US" altLang="zh-TW" sz="900">
                <a:solidFill>
                  <a:srgbClr val="000000"/>
                </a:solidFill>
                <a:latin typeface="Calibri" pitchFamily="34" charset="0"/>
                <a:ea typeface="PMingLiU" pitchFamily="18" charset="-120"/>
              </a:rPr>
              <a:t>Fig. 1  Basic outline of the microsimulation model. MI = myocardial infarction.</a:t>
            </a:r>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期刊浏览</a:t>
            </a:r>
            <a:endParaRPr lang="zh-CN" altLang="en-US" b="1" dirty="0">
              <a:latin typeface="黑体" panose="02010609060101010101" pitchFamily="49" charset="-122"/>
              <a:ea typeface="黑体" panose="02010609060101010101" pitchFamily="49" charset="-122"/>
            </a:endParaRPr>
          </a:p>
        </p:txBody>
      </p:sp>
      <p:pic>
        <p:nvPicPr>
          <p:cNvPr id="105476" name="Picture 2"/>
          <p:cNvPicPr>
            <a:picLocks noChangeAspect="1" noChangeArrowheads="1"/>
          </p:cNvPicPr>
          <p:nvPr/>
        </p:nvPicPr>
        <p:blipFill>
          <a:blip r:embed="rId2"/>
          <a:srcRect/>
          <a:stretch>
            <a:fillRect/>
          </a:stretch>
        </p:blipFill>
        <p:spPr bwMode="auto">
          <a:xfrm>
            <a:off x="123825" y="923925"/>
            <a:ext cx="9020175" cy="5799138"/>
          </a:xfrm>
          <a:prstGeom prst="rect">
            <a:avLst/>
          </a:prstGeom>
          <a:noFill/>
          <a:ln w="9525">
            <a:noFill/>
            <a:miter lim="800000"/>
            <a:headEnd/>
            <a:tailEnd/>
          </a:ln>
        </p:spPr>
      </p:pic>
      <p:sp>
        <p:nvSpPr>
          <p:cNvPr id="5" name="TextBox 7"/>
          <p:cNvSpPr txBox="1">
            <a:spLocks noChangeArrowheads="1"/>
          </p:cNvSpPr>
          <p:nvPr/>
        </p:nvSpPr>
        <p:spPr bwMode="auto">
          <a:xfrm>
            <a:off x="2290763" y="2525713"/>
            <a:ext cx="2144712" cy="708025"/>
          </a:xfrm>
          <a:prstGeom prst="rect">
            <a:avLst/>
          </a:prstGeom>
          <a:solidFill>
            <a:srgbClr val="0768A9"/>
          </a:solidFill>
          <a:ln w="9525">
            <a:solidFill>
              <a:srgbClr val="0768A9"/>
            </a:solidFill>
            <a:miter lim="800000"/>
            <a:headEnd/>
            <a:tailEnd/>
          </a:ln>
          <a:effectLst>
            <a:outerShdw blurRad="50800" dist="38100" dir="5400000" algn="t" rotWithShape="0">
              <a:prstClr val="black">
                <a:alpha val="40000"/>
              </a:prstClr>
            </a:outerShdw>
          </a:effectLst>
        </p:spPr>
        <p:txBody>
          <a:bodyPr>
            <a:spAutoFit/>
          </a:bodyPr>
          <a:lstStyle>
            <a:defPPr>
              <a:defRPr lang="en-US"/>
            </a:defPPr>
            <a:lvl1pPr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1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tx1"/>
                </a:solidFill>
                <a:latin typeface="Arial" pitchFamily="34" charset="0"/>
                <a:ea typeface="ＭＳ Ｐゴシック" pitchFamily="34" charset="-128"/>
                <a:cs typeface="+mn-cs"/>
              </a:defRPr>
            </a:lvl9pPr>
          </a:lstStyle>
          <a:p>
            <a:pPr>
              <a:defRPr/>
            </a:pPr>
            <a:r>
              <a:rPr lang="zh-CN" altLang="en-US" sz="20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按刊名进行浏览</a:t>
            </a:r>
            <a:endParaRPr lang="en-US" altLang="zh-CN" sz="20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r>
              <a:rPr lang="zh-CN" altLang="en-US" sz="2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按</a:t>
            </a:r>
            <a:r>
              <a:rPr lang="zh-CN" altLang="en-US" sz="20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学科进行浏览</a:t>
            </a:r>
            <a:endParaRPr lang="en-US" altLang="zh-CN" sz="2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7" name="直接箭头连接符 6"/>
          <p:cNvCxnSpPr/>
          <p:nvPr/>
        </p:nvCxnSpPr>
        <p:spPr>
          <a:xfrm flipH="1">
            <a:off x="1597025" y="2879725"/>
            <a:ext cx="693738" cy="354013"/>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1749425" y="3233738"/>
            <a:ext cx="1614488" cy="1979612"/>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3"/>
          <p:cNvSpPr/>
          <p:nvPr/>
        </p:nvSpPr>
        <p:spPr>
          <a:xfrm>
            <a:off x="231775" y="2224088"/>
            <a:ext cx="1712913" cy="3460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28599" y="1798092"/>
            <a:ext cx="8763001"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algn="ctr" eaLnBrk="0" hangingPunct="0">
              <a:defRPr/>
            </a:pPr>
            <a:r>
              <a:rPr lang="en-US" altLang="zh-CN" sz="4000" b="1" dirty="0" smtClean="0">
                <a:solidFill>
                  <a:srgbClr val="0768A9"/>
                </a:solidFill>
                <a:ea typeface="ＭＳ Ｐゴシック"/>
                <a:cs typeface="Arial" charset="0"/>
              </a:rPr>
              <a:t>Ovid</a:t>
            </a:r>
            <a:r>
              <a:rPr lang="zh-CN" altLang="en-US" sz="4000" b="1" dirty="0" smtClean="0">
                <a:solidFill>
                  <a:srgbClr val="0768A9"/>
                </a:solidFill>
                <a:latin typeface="黑体" panose="02010609060101010101" pitchFamily="49" charset="-122"/>
                <a:ea typeface="黑体" panose="02010609060101010101" pitchFamily="49" charset="-122"/>
                <a:cs typeface="Arial" charset="0"/>
              </a:rPr>
              <a:t>平台上的多媒体资源</a:t>
            </a:r>
            <a:endParaRPr lang="en-US" sz="4000" b="1" kern="0" dirty="0">
              <a:solidFill>
                <a:srgbClr val="0768A9"/>
              </a:solidFill>
              <a:latin typeface="黑体" panose="02010609060101010101" pitchFamily="49" charset="-122"/>
              <a:ea typeface="黑体" panose="02010609060101010101" pitchFamily="49" charset="-122"/>
              <a:cs typeface="ＭＳ Ｐゴシック"/>
            </a:endParaRPr>
          </a:p>
        </p:txBody>
      </p:sp>
      <p:pic>
        <p:nvPicPr>
          <p:cNvPr id="106500" name="Picture 2" descr="http://site.ovid.com/resources/img/buttons/multimedia_portal_button.png"/>
          <p:cNvPicPr>
            <a:picLocks noChangeAspect="1" noChangeArrowheads="1"/>
          </p:cNvPicPr>
          <p:nvPr/>
        </p:nvPicPr>
        <p:blipFill>
          <a:blip r:embed="rId2"/>
          <a:srcRect/>
          <a:stretch>
            <a:fillRect/>
          </a:stretch>
        </p:blipFill>
        <p:spPr bwMode="auto">
          <a:xfrm>
            <a:off x="3422650" y="3409950"/>
            <a:ext cx="2019300" cy="20193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p:cNvPicPr>
            <a:picLocks noChangeAspect="1" noChangeArrowheads="1"/>
          </p:cNvPicPr>
          <p:nvPr/>
        </p:nvPicPr>
        <p:blipFill>
          <a:blip r:embed="rId3"/>
          <a:srcRect/>
          <a:stretch>
            <a:fillRect/>
          </a:stretch>
        </p:blipFill>
        <p:spPr bwMode="auto">
          <a:xfrm>
            <a:off x="465138" y="909638"/>
            <a:ext cx="8118475" cy="5981700"/>
          </a:xfrm>
          <a:prstGeom prst="rect">
            <a:avLst/>
          </a:prstGeom>
          <a:noFill/>
          <a:ln w="9525">
            <a:noFill/>
            <a:miter lim="800000"/>
            <a:headEnd/>
            <a:tailEnd/>
          </a:ln>
        </p:spPr>
      </p:pic>
      <p:sp>
        <p:nvSpPr>
          <p:cNvPr id="21507" name="Title 1"/>
          <p:cNvSpPr>
            <a:spLocks noGrp="1"/>
          </p:cNvSpPr>
          <p:nvPr>
            <p:ph type="title"/>
          </p:nvPr>
        </p:nvSpPr>
        <p:spPr>
          <a:xfrm>
            <a:off x="255043" y="-167896"/>
            <a:ext cx="8229600" cy="1143000"/>
          </a:xfrm>
        </p:spPr>
        <p:txBody>
          <a:bodyPr/>
          <a:lstStyle/>
          <a:p>
            <a:pPr>
              <a:defRPr/>
            </a:pPr>
            <a:r>
              <a:rPr lang="zh-CN" altLang="en-US" sz="4000" b="1" dirty="0" smtClean="0">
                <a:latin typeface="黑体" pitchFamily="49" charset="-122"/>
                <a:ea typeface="黑体" pitchFamily="49" charset="-122"/>
              </a:rPr>
              <a:t>灵活使用 </a:t>
            </a:r>
          </a:p>
        </p:txBody>
      </p:sp>
      <p:sp>
        <p:nvSpPr>
          <p:cNvPr id="5" name="Rectangular Callout 4"/>
          <p:cNvSpPr/>
          <p:nvPr/>
        </p:nvSpPr>
        <p:spPr>
          <a:xfrm>
            <a:off x="123825" y="1219200"/>
            <a:ext cx="1981200" cy="1524000"/>
          </a:xfrm>
          <a:prstGeom prst="wedgeRectCallout">
            <a:avLst>
              <a:gd name="adj1" fmla="val 1568"/>
              <a:gd name="adj2" fmla="val 60186"/>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支持自然语言检索、多媒体标题检索；基本检索可以快速获取结果</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6" name="Rectangular Callout 5"/>
          <p:cNvSpPr/>
          <p:nvPr/>
        </p:nvSpPr>
        <p:spPr>
          <a:xfrm>
            <a:off x="3746500" y="2674938"/>
            <a:ext cx="2971800" cy="914400"/>
          </a:xfrm>
          <a:prstGeom prst="wedgeRectCallout">
            <a:avLst>
              <a:gd name="adj1" fmla="val -71509"/>
              <a:gd name="adj2" fmla="val 8392"/>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高级检索、字段检索仍然可以使用</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8" name="Rounded Rectangle 3"/>
          <p:cNvSpPr/>
          <p:nvPr/>
        </p:nvSpPr>
        <p:spPr>
          <a:xfrm>
            <a:off x="2933700" y="3978275"/>
            <a:ext cx="1841500" cy="304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2"/>
          <p:cNvPicPr>
            <a:picLocks noChangeAspect="1" noChangeArrowheads="1"/>
          </p:cNvPicPr>
          <p:nvPr/>
        </p:nvPicPr>
        <p:blipFill>
          <a:blip r:embed="rId3"/>
          <a:srcRect/>
          <a:stretch>
            <a:fillRect/>
          </a:stretch>
        </p:blipFill>
        <p:spPr bwMode="auto">
          <a:xfrm>
            <a:off x="338138" y="900113"/>
            <a:ext cx="8467725" cy="5438775"/>
          </a:xfrm>
          <a:prstGeom prst="rect">
            <a:avLst/>
          </a:prstGeom>
          <a:noFill/>
          <a:ln w="9525">
            <a:noFill/>
            <a:miter lim="800000"/>
            <a:headEnd/>
            <a:tailEnd/>
          </a:ln>
        </p:spPr>
      </p:pic>
      <p:sp>
        <p:nvSpPr>
          <p:cNvPr id="22530" name="Title 1"/>
          <p:cNvSpPr>
            <a:spLocks noGrp="1"/>
          </p:cNvSpPr>
          <p:nvPr>
            <p:ph type="title"/>
          </p:nvPr>
        </p:nvSpPr>
        <p:spPr>
          <a:xfrm>
            <a:off x="144534" y="0"/>
            <a:ext cx="8947150" cy="933450"/>
          </a:xfrm>
        </p:spPr>
        <p:txBody>
          <a:bodyPr/>
          <a:lstStyle/>
          <a:p>
            <a:pPr>
              <a:defRPr/>
            </a:pPr>
            <a:r>
              <a:rPr lang="zh-CN" altLang="en-US" sz="4000" b="1" dirty="0" smtClean="0">
                <a:latin typeface="黑体" pitchFamily="49" charset="-122"/>
                <a:ea typeface="黑体" pitchFamily="49" charset="-122"/>
              </a:rPr>
              <a:t>轻松访问</a:t>
            </a:r>
          </a:p>
        </p:txBody>
      </p:sp>
      <p:sp>
        <p:nvSpPr>
          <p:cNvPr id="10" name="Rectangular Callout 9"/>
          <p:cNvSpPr/>
          <p:nvPr/>
        </p:nvSpPr>
        <p:spPr>
          <a:xfrm>
            <a:off x="152400" y="2400300"/>
            <a:ext cx="1828800" cy="1219200"/>
          </a:xfrm>
          <a:prstGeom prst="wedgeRectCallout">
            <a:avLst>
              <a:gd name="adj1" fmla="val 21395"/>
              <a:gd name="adj2" fmla="val -81348"/>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在文字检索和多媒体结果之间自由转换</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2" name="Rectangular Callout 11"/>
          <p:cNvSpPr/>
          <p:nvPr/>
        </p:nvSpPr>
        <p:spPr>
          <a:xfrm>
            <a:off x="5638800" y="2171700"/>
            <a:ext cx="1828800" cy="838200"/>
          </a:xfrm>
          <a:prstGeom prst="wedgeRectCallout">
            <a:avLst>
              <a:gd name="adj1" fmla="val -61434"/>
              <a:gd name="adj2" fmla="val -68821"/>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快速便捷访问多媒体资源</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819401" y="1828800"/>
            <a:ext cx="6172200"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eaLnBrk="0" hangingPunct="0">
              <a:defRPr/>
            </a:pPr>
            <a:endParaRPr lang="en-US" kern="0" dirty="0" smtClean="0">
              <a:latin typeface="+mj-lt"/>
              <a:ea typeface="+mj-ea"/>
              <a:cs typeface="ＭＳ Ｐゴシック"/>
            </a:endParaRPr>
          </a:p>
        </p:txBody>
      </p:sp>
      <p:sp>
        <p:nvSpPr>
          <p:cNvPr id="5" name="Subtitle 9"/>
          <p:cNvSpPr txBox="1">
            <a:spLocks/>
          </p:cNvSpPr>
          <p:nvPr/>
        </p:nvSpPr>
        <p:spPr bwMode="auto">
          <a:xfrm>
            <a:off x="3276600" y="1647825"/>
            <a:ext cx="5638800" cy="1295400"/>
          </a:xfrm>
          <a:prstGeom prst="rect">
            <a:avLst/>
          </a:prstGeom>
          <a:noFill/>
          <a:ln w="9525">
            <a:noFill/>
            <a:miter lim="800000"/>
            <a:headEnd/>
            <a:tailEnd/>
          </a:ln>
        </p:spPr>
        <p:txBody>
          <a:bodyPr/>
          <a:lstStyle>
            <a:lvl1pPr marL="0" indent="0" algn="l" rtl="0" eaLnBrk="0" fontAlgn="base" hangingPunct="0">
              <a:spcBef>
                <a:spcPct val="20000"/>
              </a:spcBef>
              <a:spcAft>
                <a:spcPct val="0"/>
              </a:spcAft>
              <a:buFontTx/>
              <a:buNone/>
              <a:defRPr sz="2400" b="1" baseline="2000">
                <a:solidFill>
                  <a:srgbClr val="0768A9"/>
                </a:solidFill>
                <a:latin typeface="+mn-lt"/>
                <a:ea typeface="+mn-ea"/>
                <a:cs typeface="ＭＳ Ｐゴシック"/>
              </a:defRPr>
            </a:lvl1pPr>
            <a:lvl2pPr marL="569913" indent="-225425" algn="l" rtl="0" eaLnBrk="0" fontAlgn="base" hangingPunct="0">
              <a:spcBef>
                <a:spcPct val="20000"/>
              </a:spcBef>
              <a:spcAft>
                <a:spcPct val="0"/>
              </a:spcAft>
              <a:buChar char="–"/>
              <a:defRPr sz="2000">
                <a:solidFill>
                  <a:srgbClr val="757575"/>
                </a:solidFill>
                <a:latin typeface="+mn-lt"/>
                <a:ea typeface="+mn-ea"/>
                <a:cs typeface="ＭＳ Ｐゴシック"/>
              </a:defRPr>
            </a:lvl2pPr>
            <a:lvl3pPr marL="800100" indent="-228600" algn="l" rtl="0" eaLnBrk="0" fontAlgn="base" hangingPunct="0">
              <a:spcBef>
                <a:spcPct val="20000"/>
              </a:spcBef>
              <a:spcAft>
                <a:spcPct val="0"/>
              </a:spcAft>
              <a:buChar char="•"/>
              <a:defRPr sz="2000">
                <a:solidFill>
                  <a:srgbClr val="757575"/>
                </a:solidFill>
                <a:latin typeface="+mn-lt"/>
                <a:ea typeface="+mn-ea"/>
                <a:cs typeface="ＭＳ Ｐゴシック"/>
              </a:defRPr>
            </a:lvl3pPr>
            <a:lvl4pPr marL="1600200" indent="-228600" algn="l" rtl="0" eaLnBrk="0" fontAlgn="base" hangingPunct="0">
              <a:spcBef>
                <a:spcPct val="20000"/>
              </a:spcBef>
              <a:spcAft>
                <a:spcPct val="0"/>
              </a:spcAft>
              <a:buChar char="–"/>
              <a:defRPr sz="2000">
                <a:solidFill>
                  <a:srgbClr val="757575"/>
                </a:solidFill>
                <a:latin typeface="+mn-lt"/>
                <a:ea typeface="+mn-ea"/>
                <a:cs typeface="ＭＳ Ｐゴシック"/>
              </a:defRPr>
            </a:lvl4pPr>
            <a:lvl5pPr marL="2057400" indent="-228600" algn="l" rtl="0" eaLnBrk="0" fontAlgn="base" hangingPunct="0">
              <a:spcBef>
                <a:spcPct val="20000"/>
              </a:spcBef>
              <a:spcAft>
                <a:spcPct val="0"/>
              </a:spcAft>
              <a:buChar char="»"/>
              <a:defRPr sz="2000">
                <a:solidFill>
                  <a:srgbClr val="757575"/>
                </a:solidFill>
                <a:latin typeface="+mn-lt"/>
                <a:ea typeface="+mn-ea"/>
                <a:cs typeface="ＭＳ Ｐゴシック"/>
              </a:defRPr>
            </a:lvl5pPr>
            <a:lvl6pPr marL="2514600" indent="-228600" algn="l" rtl="0" fontAlgn="base">
              <a:spcBef>
                <a:spcPct val="20000"/>
              </a:spcBef>
              <a:spcAft>
                <a:spcPct val="0"/>
              </a:spcAft>
              <a:buChar char="»"/>
              <a:defRPr sz="2000">
                <a:solidFill>
                  <a:srgbClr val="757575"/>
                </a:solidFill>
                <a:latin typeface="+mn-lt"/>
                <a:ea typeface="+mn-ea"/>
              </a:defRPr>
            </a:lvl6pPr>
            <a:lvl7pPr marL="2971800" indent="-228600" algn="l" rtl="0" fontAlgn="base">
              <a:spcBef>
                <a:spcPct val="20000"/>
              </a:spcBef>
              <a:spcAft>
                <a:spcPct val="0"/>
              </a:spcAft>
              <a:buChar char="»"/>
              <a:defRPr sz="2000">
                <a:solidFill>
                  <a:srgbClr val="757575"/>
                </a:solidFill>
                <a:latin typeface="+mn-lt"/>
                <a:ea typeface="+mn-ea"/>
              </a:defRPr>
            </a:lvl7pPr>
            <a:lvl8pPr marL="3429000" indent="-228600" algn="l" rtl="0" fontAlgn="base">
              <a:spcBef>
                <a:spcPct val="20000"/>
              </a:spcBef>
              <a:spcAft>
                <a:spcPct val="0"/>
              </a:spcAft>
              <a:buChar char="»"/>
              <a:defRPr sz="2000">
                <a:solidFill>
                  <a:srgbClr val="757575"/>
                </a:solidFill>
                <a:latin typeface="+mn-lt"/>
                <a:ea typeface="+mn-ea"/>
              </a:defRPr>
            </a:lvl8pPr>
            <a:lvl9pPr marL="3886200" indent="-228600" algn="l" rtl="0" fontAlgn="base">
              <a:spcBef>
                <a:spcPct val="20000"/>
              </a:spcBef>
              <a:spcAft>
                <a:spcPct val="0"/>
              </a:spcAft>
              <a:buChar char="»"/>
              <a:defRPr sz="2000">
                <a:solidFill>
                  <a:srgbClr val="757575"/>
                </a:solidFill>
                <a:latin typeface="+mn-lt"/>
                <a:ea typeface="+mn-ea"/>
              </a:defRPr>
            </a:lvl9pPr>
          </a:lstStyle>
          <a:p>
            <a:pPr algn="ctr">
              <a:defRPr/>
            </a:pPr>
            <a:r>
              <a:rPr lang="en-US" sz="4400" b="0" kern="0" baseline="0" dirty="0" smtClean="0"/>
              <a:t>LWW </a:t>
            </a:r>
            <a:r>
              <a:rPr lang="zh-CN" altLang="en-US" sz="4400" kern="0" baseline="0" dirty="0" smtClean="0">
                <a:latin typeface="黑体" panose="02010609060101010101" pitchFamily="49" charset="-122"/>
                <a:ea typeface="黑体" panose="02010609060101010101" pitchFamily="49" charset="-122"/>
              </a:rPr>
              <a:t>医学资源</a:t>
            </a:r>
            <a:endParaRPr lang="en-US" altLang="zh-CN" sz="4400" kern="0" baseline="0" dirty="0" smtClean="0">
              <a:latin typeface="黑体" panose="02010609060101010101" pitchFamily="49" charset="-122"/>
              <a:ea typeface="黑体" panose="02010609060101010101" pitchFamily="49" charset="-122"/>
            </a:endParaRPr>
          </a:p>
          <a:p>
            <a:pPr algn="ctr">
              <a:defRPr/>
            </a:pPr>
            <a:r>
              <a:rPr lang="zh-CN" altLang="en-US" sz="4400" kern="0" baseline="0" dirty="0" smtClean="0">
                <a:latin typeface="黑体" panose="02010609060101010101" pitchFamily="49" charset="-122"/>
                <a:ea typeface="黑体" panose="02010609060101010101" pitchFamily="49" charset="-122"/>
              </a:rPr>
              <a:t>内容特色</a:t>
            </a:r>
            <a:endParaRPr lang="en-US" sz="4400" kern="0" baseline="0" dirty="0" smtClean="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93427" y="-117143"/>
            <a:ext cx="8229600" cy="1143000"/>
          </a:xfrm>
        </p:spPr>
        <p:txBody>
          <a:bodyPr/>
          <a:lstStyle/>
          <a:p>
            <a:pPr>
              <a:defRPr/>
            </a:pPr>
            <a:r>
              <a:rPr lang="zh-CN" altLang="en-US" sz="4000" b="1" dirty="0" smtClean="0">
                <a:latin typeface="黑体" pitchFamily="49" charset="-122"/>
                <a:ea typeface="黑体" pitchFamily="49" charset="-122"/>
              </a:rPr>
              <a:t>多种筛选方式</a:t>
            </a:r>
          </a:p>
        </p:txBody>
      </p:sp>
      <p:pic>
        <p:nvPicPr>
          <p:cNvPr id="18443" name="Picture 11"/>
          <p:cNvPicPr>
            <a:picLocks noChangeAspect="1" noChangeArrowheads="1"/>
          </p:cNvPicPr>
          <p:nvPr/>
        </p:nvPicPr>
        <p:blipFill>
          <a:blip r:embed="rId3"/>
          <a:srcRect/>
          <a:stretch>
            <a:fillRect/>
          </a:stretch>
        </p:blipFill>
        <p:spPr bwMode="auto">
          <a:xfrm>
            <a:off x="3552825" y="1066800"/>
            <a:ext cx="1914525" cy="5181600"/>
          </a:xfrm>
          <a:prstGeom prst="rect">
            <a:avLst/>
          </a:prstGeom>
          <a:noFill/>
          <a:ln w="12700">
            <a:solidFill>
              <a:srgbClr val="061844"/>
            </a:solidFill>
            <a:miter lim="800000"/>
            <a:headEnd/>
            <a:tailEnd/>
          </a:ln>
          <a:effectLst>
            <a:outerShdw blurRad="50800" dist="38100" sx="101000" sy="101000" algn="l" rotWithShape="0">
              <a:prstClr val="black">
                <a:alpha val="40000"/>
              </a:prstClr>
            </a:outerShdw>
          </a:effectLst>
          <a:extLst>
            <a:ext uri="{909E8E84-426E-40DD-AFC4-6F175D3DCCD1}"/>
          </a:extLst>
        </p:spPr>
      </p:pic>
      <p:sp>
        <p:nvSpPr>
          <p:cNvPr id="11" name="Rectangular Callout 10"/>
          <p:cNvSpPr/>
          <p:nvPr/>
        </p:nvSpPr>
        <p:spPr>
          <a:xfrm flipH="1">
            <a:off x="5715000" y="2133600"/>
            <a:ext cx="2971800" cy="895350"/>
          </a:xfrm>
          <a:prstGeom prst="wedgeRectCallout">
            <a:avLst>
              <a:gd name="adj1" fmla="val 82778"/>
              <a:gd name="adj2" fmla="val 60563"/>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你想看最新的多媒体资源？或你想指定某一种资源类型？</a:t>
            </a:r>
            <a:r>
              <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p>
        </p:txBody>
      </p:sp>
      <p:sp>
        <p:nvSpPr>
          <p:cNvPr id="14" name="Rectangular Callout 13"/>
          <p:cNvSpPr/>
          <p:nvPr/>
        </p:nvSpPr>
        <p:spPr>
          <a:xfrm>
            <a:off x="914400" y="3505200"/>
            <a:ext cx="2667000" cy="838200"/>
          </a:xfrm>
          <a:prstGeom prst="wedgeRectCallout">
            <a:avLst>
              <a:gd name="adj1" fmla="val 62963"/>
              <a:gd name="adj2" fmla="val -40659"/>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多媒体时长</a:t>
            </a:r>
            <a:r>
              <a:rPr lang="en-US" altLang="zh-CN"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你只有午饭时间可以看视频？或你只有</a:t>
            </a:r>
            <a:r>
              <a:rPr lang="en-US" altLang="zh-CN"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分钟快速浏览？</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5" name="Rectangular Callout 14"/>
          <p:cNvSpPr/>
          <p:nvPr/>
        </p:nvSpPr>
        <p:spPr>
          <a:xfrm flipH="1">
            <a:off x="5486400" y="4114800"/>
            <a:ext cx="2667000" cy="609600"/>
          </a:xfrm>
          <a:prstGeom prst="wedgeRectCallout">
            <a:avLst>
              <a:gd name="adj1" fmla="val 76423"/>
              <a:gd name="adj2" fmla="val -18715"/>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你想看视频还是图片？或是都想了解一下？</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6" name="Rectangular Callout 15"/>
          <p:cNvSpPr/>
          <p:nvPr/>
        </p:nvSpPr>
        <p:spPr>
          <a:xfrm>
            <a:off x="685800" y="5210175"/>
            <a:ext cx="2667000" cy="609600"/>
          </a:xfrm>
          <a:prstGeom prst="wedgeRectCallout">
            <a:avLst>
              <a:gd name="adj1" fmla="val 73319"/>
              <a:gd name="adj2" fmla="val 22976"/>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你想了解某一科系的信息？</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7" name="Rectangular Callout 16"/>
          <p:cNvSpPr/>
          <p:nvPr/>
        </p:nvSpPr>
        <p:spPr>
          <a:xfrm>
            <a:off x="685800" y="1219200"/>
            <a:ext cx="2590800" cy="762000"/>
          </a:xfrm>
          <a:prstGeom prst="wedgeRectCallout">
            <a:avLst>
              <a:gd name="adj1" fmla="val 66702"/>
              <a:gd name="adj2" fmla="val -33274"/>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通过筛选功能快速有效获取相关结果</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5" name="Picture 2"/>
          <p:cNvPicPr>
            <a:picLocks noChangeAspect="1" noChangeArrowheads="1"/>
          </p:cNvPicPr>
          <p:nvPr/>
        </p:nvPicPr>
        <p:blipFill>
          <a:blip r:embed="rId3"/>
          <a:srcRect/>
          <a:stretch>
            <a:fillRect/>
          </a:stretch>
        </p:blipFill>
        <p:spPr bwMode="auto">
          <a:xfrm>
            <a:off x="682625" y="935038"/>
            <a:ext cx="7620000" cy="5684837"/>
          </a:xfrm>
          <a:prstGeom prst="rect">
            <a:avLst/>
          </a:prstGeom>
          <a:noFill/>
          <a:ln w="9525">
            <a:noFill/>
            <a:miter lim="800000"/>
            <a:headEnd/>
            <a:tailEnd/>
          </a:ln>
        </p:spPr>
      </p:pic>
      <p:sp>
        <p:nvSpPr>
          <p:cNvPr id="24579" name="Title 1"/>
          <p:cNvSpPr>
            <a:spLocks noGrp="1"/>
          </p:cNvSpPr>
          <p:nvPr>
            <p:ph type="title"/>
          </p:nvPr>
        </p:nvSpPr>
        <p:spPr>
          <a:xfrm>
            <a:off x="196850" y="0"/>
            <a:ext cx="8947150" cy="933450"/>
          </a:xfrm>
        </p:spPr>
        <p:txBody>
          <a:bodyPr/>
          <a:lstStyle/>
          <a:p>
            <a:pPr>
              <a:defRPr/>
            </a:pPr>
            <a:r>
              <a:rPr lang="zh-CN" altLang="en-US" sz="4000" b="1" smtClean="0">
                <a:latin typeface="黑体" pitchFamily="49" charset="-122"/>
                <a:ea typeface="黑体" pitchFamily="49" charset="-122"/>
              </a:rPr>
              <a:t>浏览“</a:t>
            </a:r>
            <a:r>
              <a:rPr lang="en-US" altLang="zh-CN" sz="4000" b="1" smtClean="0">
                <a:ea typeface="黑体" pitchFamily="49" charset="-122"/>
              </a:rPr>
              <a:t>Browse</a:t>
            </a:r>
            <a:r>
              <a:rPr lang="en-US" altLang="zh-CN" sz="4000" b="1" smtClean="0">
                <a:latin typeface="黑体" pitchFamily="49" charset="-122"/>
                <a:ea typeface="黑体" pitchFamily="49" charset="-122"/>
              </a:rPr>
              <a:t>”</a:t>
            </a:r>
            <a:r>
              <a:rPr lang="zh-CN" altLang="en-US" sz="4000" b="1" smtClean="0">
                <a:latin typeface="黑体" pitchFamily="49" charset="-122"/>
                <a:ea typeface="黑体" pitchFamily="49" charset="-122"/>
              </a:rPr>
              <a:t>多媒体资源</a:t>
            </a:r>
          </a:p>
        </p:txBody>
      </p:sp>
      <p:sp>
        <p:nvSpPr>
          <p:cNvPr id="8" name="Rectangular Callout 7"/>
          <p:cNvSpPr/>
          <p:nvPr/>
        </p:nvSpPr>
        <p:spPr>
          <a:xfrm flipH="1">
            <a:off x="3381375" y="1220788"/>
            <a:ext cx="1905000" cy="1143000"/>
          </a:xfrm>
          <a:prstGeom prst="wedgeRectCallout">
            <a:avLst>
              <a:gd name="adj1" fmla="val 111168"/>
              <a:gd name="adj2" fmla="val -9108"/>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如果你想浏览多媒体资源</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9" name="Rectangular Callout 8"/>
          <p:cNvSpPr/>
          <p:nvPr/>
        </p:nvSpPr>
        <p:spPr>
          <a:xfrm>
            <a:off x="5184775" y="3009900"/>
            <a:ext cx="1752600" cy="990600"/>
          </a:xfrm>
          <a:prstGeom prst="wedgeRectCallout">
            <a:avLst>
              <a:gd name="adj1" fmla="val 51715"/>
              <a:gd name="adj2" fmla="val -83688"/>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同时可以快速访问全文信息</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Rectangular Callout 9"/>
          <p:cNvSpPr/>
          <p:nvPr/>
        </p:nvSpPr>
        <p:spPr>
          <a:xfrm flipH="1">
            <a:off x="304800" y="5486400"/>
            <a:ext cx="2209800" cy="685800"/>
          </a:xfrm>
          <a:prstGeom prst="wedgeRectCallout">
            <a:avLst>
              <a:gd name="adj1" fmla="val 812"/>
              <a:gd name="adj2" fmla="val -98413"/>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查看某一具体学科的信息</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2286000" y="1066800"/>
            <a:ext cx="4419600" cy="50530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5603" name="Title 1"/>
          <p:cNvSpPr>
            <a:spLocks noGrp="1"/>
          </p:cNvSpPr>
          <p:nvPr>
            <p:ph type="title"/>
          </p:nvPr>
        </p:nvSpPr>
        <p:spPr>
          <a:xfrm>
            <a:off x="174625" y="119418"/>
            <a:ext cx="8642350" cy="704850"/>
          </a:xfrm>
        </p:spPr>
        <p:txBody>
          <a:bodyPr/>
          <a:lstStyle/>
          <a:p>
            <a:pPr>
              <a:defRPr/>
            </a:pPr>
            <a:r>
              <a:rPr lang="zh-CN" altLang="en-US" sz="4000" b="1" dirty="0" smtClean="0">
                <a:latin typeface="黑体" pitchFamily="49" charset="-122"/>
                <a:ea typeface="黑体" pitchFamily="49" charset="-122"/>
              </a:rPr>
              <a:t>视频播放</a:t>
            </a:r>
          </a:p>
        </p:txBody>
      </p:sp>
      <p:sp>
        <p:nvSpPr>
          <p:cNvPr id="9" name="Rectangular Callout 8"/>
          <p:cNvSpPr/>
          <p:nvPr/>
        </p:nvSpPr>
        <p:spPr>
          <a:xfrm>
            <a:off x="6172200" y="1752600"/>
            <a:ext cx="2133600" cy="1219200"/>
          </a:xfrm>
          <a:prstGeom prst="wedgeRectCallout">
            <a:avLst>
              <a:gd name="adj1" fmla="val -61239"/>
              <a:gd name="adj2" fmla="val -54940"/>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将多媒体资源下载到你的计算机，或添加到个人账户。</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1" name="Rectangular Callout 10"/>
          <p:cNvSpPr/>
          <p:nvPr/>
        </p:nvSpPr>
        <p:spPr>
          <a:xfrm>
            <a:off x="1295400" y="5181600"/>
            <a:ext cx="2057400" cy="990600"/>
          </a:xfrm>
          <a:prstGeom prst="wedgeRectCallout">
            <a:avLst>
              <a:gd name="adj1" fmla="val 60116"/>
              <a:gd name="adj2" fmla="val -38334"/>
            </a:avLst>
          </a:prstGeom>
          <a:solidFill>
            <a:srgbClr val="0768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觉得有用？再看看该篇文章中的其他多媒体资源</a:t>
            </a:r>
            <a:endParaRPr 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90487" y="0"/>
            <a:ext cx="8794750" cy="704850"/>
          </a:xfrm>
        </p:spPr>
        <p:txBody>
          <a:bodyPr/>
          <a:lstStyle/>
          <a:p>
            <a:pPr>
              <a:defRPr/>
            </a:pPr>
            <a:r>
              <a:rPr lang="zh-CN" altLang="en-US" sz="4000" b="1" smtClean="0">
                <a:latin typeface="黑体" pitchFamily="49" charset="-122"/>
                <a:ea typeface="黑体" pitchFamily="49" charset="-122"/>
              </a:rPr>
              <a:t>应用实例</a:t>
            </a:r>
          </a:p>
        </p:txBody>
      </p:sp>
      <p:sp>
        <p:nvSpPr>
          <p:cNvPr id="116740" name="Content Placeholder 2"/>
          <p:cNvSpPr>
            <a:spLocks noGrp="1"/>
          </p:cNvSpPr>
          <p:nvPr>
            <p:ph idx="1"/>
          </p:nvPr>
        </p:nvSpPr>
        <p:spPr>
          <a:xfrm>
            <a:off x="587375" y="1076325"/>
            <a:ext cx="5562600" cy="4495800"/>
          </a:xfrm>
        </p:spPr>
        <p:txBody>
          <a:bodyPr/>
          <a:lstStyle/>
          <a:p>
            <a:r>
              <a:rPr lang="zh-CN" altLang="en-US" sz="2000" smtClean="0">
                <a:ea typeface="黑体" pitchFamily="49" charset="-122"/>
              </a:rPr>
              <a:t>检索</a:t>
            </a:r>
            <a:r>
              <a:rPr lang="en-US" altLang="zh-CN" sz="2000" smtClean="0">
                <a:ea typeface="黑体" pitchFamily="49" charset="-122"/>
              </a:rPr>
              <a:t>Skin Grafts</a:t>
            </a:r>
            <a:r>
              <a:rPr lang="zh-CN" altLang="en-US" sz="2000" smtClean="0">
                <a:ea typeface="黑体" pitchFamily="49" charset="-122"/>
              </a:rPr>
              <a:t>（植皮手术），观看头部的植皮手术</a:t>
            </a:r>
          </a:p>
          <a:p>
            <a:endParaRPr lang="zh-CN" altLang="en-US" sz="2000" smtClean="0">
              <a:ea typeface="黑体" pitchFamily="49" charset="-122"/>
            </a:endParaRPr>
          </a:p>
          <a:p>
            <a:r>
              <a:rPr lang="zh-CN" altLang="en-US" sz="2000" smtClean="0">
                <a:ea typeface="黑体" pitchFamily="49" charset="-122"/>
              </a:rPr>
              <a:t>在神经外科（</a:t>
            </a:r>
            <a:r>
              <a:rPr lang="en-US" altLang="zh-CN" sz="2000" smtClean="0">
                <a:ea typeface="黑体" pitchFamily="49" charset="-122"/>
              </a:rPr>
              <a:t>Neurosurgery</a:t>
            </a:r>
            <a:r>
              <a:rPr lang="zh-CN" altLang="en-US" sz="2000" smtClean="0">
                <a:ea typeface="黑体" pitchFamily="49" charset="-122"/>
              </a:rPr>
              <a:t>）中检索</a:t>
            </a:r>
            <a:r>
              <a:rPr lang="en-US" altLang="zh-CN" sz="2000" smtClean="0">
                <a:ea typeface="黑体" pitchFamily="49" charset="-122"/>
              </a:rPr>
              <a:t>Waterjet Dissection</a:t>
            </a:r>
            <a:r>
              <a:rPr lang="zh-CN" altLang="en-US" sz="2000" smtClean="0">
                <a:ea typeface="黑体" pitchFamily="49" charset="-122"/>
              </a:rPr>
              <a:t>（水射流切割），获取</a:t>
            </a:r>
            <a:r>
              <a:rPr lang="en-US" altLang="zh-CN" sz="2000" smtClean="0">
                <a:ea typeface="黑体" pitchFamily="49" charset="-122"/>
              </a:rPr>
              <a:t>3</a:t>
            </a:r>
            <a:r>
              <a:rPr lang="zh-CN" altLang="en-US" sz="2000" smtClean="0">
                <a:ea typeface="黑体" pitchFamily="49" charset="-122"/>
              </a:rPr>
              <a:t>个系列视频，学习脑内操作的每一步</a:t>
            </a:r>
          </a:p>
          <a:p>
            <a:endParaRPr lang="zh-CN" altLang="en-US" sz="2000" smtClean="0">
              <a:ea typeface="黑体" pitchFamily="49" charset="-122"/>
            </a:endParaRPr>
          </a:p>
          <a:p>
            <a:r>
              <a:rPr lang="zh-CN" altLang="en-US" sz="2000" smtClean="0">
                <a:ea typeface="黑体" pitchFamily="49" charset="-122"/>
              </a:rPr>
              <a:t>观察一个发育</a:t>
            </a:r>
            <a:r>
              <a:rPr lang="en-US" altLang="zh-CN" sz="2000" smtClean="0">
                <a:ea typeface="黑体" pitchFamily="49" charset="-122"/>
              </a:rPr>
              <a:t>10</a:t>
            </a:r>
            <a:r>
              <a:rPr lang="zh-CN" altLang="en-US" sz="2000" smtClean="0">
                <a:ea typeface="黑体" pitchFamily="49" charset="-122"/>
              </a:rPr>
              <a:t>周的</a:t>
            </a:r>
            <a:r>
              <a:rPr lang="en-US" altLang="zh-CN" sz="2000" smtClean="0">
                <a:ea typeface="黑体" pitchFamily="49" charset="-122"/>
              </a:rPr>
              <a:t>quadruplet</a:t>
            </a:r>
            <a:r>
              <a:rPr lang="zh-CN" altLang="en-US" sz="2000" smtClean="0">
                <a:ea typeface="黑体" pitchFamily="49" charset="-122"/>
              </a:rPr>
              <a:t>（四胞胎）超声波图</a:t>
            </a:r>
          </a:p>
          <a:p>
            <a:endParaRPr lang="zh-CN" altLang="en-US" sz="2000" smtClean="0">
              <a:ea typeface="黑体" pitchFamily="49" charset="-122"/>
            </a:endParaRPr>
          </a:p>
          <a:p>
            <a:r>
              <a:rPr lang="zh-CN" altLang="en-US" sz="2000" smtClean="0">
                <a:ea typeface="黑体" pitchFamily="49" charset="-122"/>
              </a:rPr>
              <a:t>查看由于导管敷料引起的</a:t>
            </a:r>
            <a:r>
              <a:rPr lang="en-US" altLang="zh-CN" sz="2000" smtClean="0">
                <a:ea typeface="黑体" pitchFamily="49" charset="-122"/>
              </a:rPr>
              <a:t>contact dermatitis</a:t>
            </a:r>
            <a:r>
              <a:rPr lang="zh-CN" altLang="en-US" sz="2000" smtClean="0">
                <a:ea typeface="黑体" pitchFamily="49" charset="-122"/>
              </a:rPr>
              <a:t>（接触性皮炎）图片 </a:t>
            </a:r>
          </a:p>
        </p:txBody>
      </p:sp>
      <p:pic>
        <p:nvPicPr>
          <p:cNvPr id="1026" name="Picture 2"/>
          <p:cNvPicPr>
            <a:picLocks noChangeAspect="1" noChangeArrowheads="1"/>
          </p:cNvPicPr>
          <p:nvPr/>
        </p:nvPicPr>
        <p:blipFill>
          <a:blip r:embed="rId2" cstate="print"/>
          <a:srcRect/>
          <a:stretch>
            <a:fillRect/>
          </a:stretch>
        </p:blipFill>
        <p:spPr bwMode="auto">
          <a:xfrm>
            <a:off x="6301848" y="908757"/>
            <a:ext cx="2230463" cy="1676400"/>
          </a:xfrm>
          <a:prstGeom prst="rect">
            <a:avLst/>
          </a:prstGeom>
          <a:noFill/>
          <a:ln w="9525">
            <a:noFill/>
            <a:miter lim="800000"/>
            <a:headEnd/>
            <a:tailEnd/>
          </a:ln>
          <a:scene3d>
            <a:camera prst="orthographicFront"/>
            <a:lightRig rig="threePt" dir="t"/>
          </a:scene3d>
          <a:sp3d>
            <a:bevelT/>
          </a:sp3d>
        </p:spPr>
      </p:pic>
      <p:pic>
        <p:nvPicPr>
          <p:cNvPr id="1027" name="Picture 3"/>
          <p:cNvPicPr>
            <a:picLocks noChangeAspect="1" noChangeArrowheads="1"/>
          </p:cNvPicPr>
          <p:nvPr/>
        </p:nvPicPr>
        <p:blipFill>
          <a:blip r:embed="rId3" cstate="print"/>
          <a:srcRect/>
          <a:stretch>
            <a:fillRect/>
          </a:stretch>
        </p:blipFill>
        <p:spPr bwMode="auto">
          <a:xfrm>
            <a:off x="6301848" y="4490157"/>
            <a:ext cx="2255837" cy="1692275"/>
          </a:xfrm>
          <a:prstGeom prst="rect">
            <a:avLst/>
          </a:prstGeom>
          <a:noFill/>
          <a:ln w="9525">
            <a:noFill/>
            <a:miter lim="800000"/>
            <a:headEnd/>
            <a:tailEnd/>
          </a:ln>
          <a:scene3d>
            <a:camera prst="orthographicFront"/>
            <a:lightRig rig="threePt" dir="t"/>
          </a:scene3d>
          <a:sp3d>
            <a:bevelT/>
          </a:sp3d>
        </p:spPr>
      </p:pic>
      <p:pic>
        <p:nvPicPr>
          <p:cNvPr id="1029" name="Picture 5"/>
          <p:cNvPicPr>
            <a:picLocks noChangeAspect="1" noChangeArrowheads="1"/>
          </p:cNvPicPr>
          <p:nvPr/>
        </p:nvPicPr>
        <p:blipFill>
          <a:blip r:embed="rId4" cstate="print"/>
          <a:srcRect/>
          <a:stretch>
            <a:fillRect/>
          </a:stretch>
        </p:blipFill>
        <p:spPr bwMode="auto">
          <a:xfrm>
            <a:off x="6301848" y="2737557"/>
            <a:ext cx="2239963" cy="1679575"/>
          </a:xfrm>
          <a:prstGeom prst="rect">
            <a:avLst/>
          </a:prstGeom>
          <a:noFill/>
          <a:ln w="9525">
            <a:noFill/>
            <a:miter lim="800000"/>
            <a:headEnd/>
            <a:tailEnd/>
          </a:ln>
          <a:scene3d>
            <a:camera prst="orthographicFront"/>
            <a:lightRig rig="threePt" dir="t"/>
          </a:scene3d>
          <a:sp3d>
            <a:bevelT/>
          </a:sp3d>
        </p:spPr>
      </p:pic>
    </p:spTree>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819401" y="1828800"/>
            <a:ext cx="6172200" cy="933450"/>
          </a:xfrm>
          <a:prstGeom prst="rect">
            <a:avLst/>
          </a:prstGeom>
          <a:noFill/>
          <a:ln w="12700" cmpd="dbl">
            <a:noFill/>
            <a:round/>
            <a:headEnd/>
            <a:tailEnd/>
          </a:ln>
          <a:scene3d>
            <a:camera prst="orthographicFront"/>
            <a:lightRig rig="threePt" dir="t"/>
          </a:scene3d>
          <a:sp3d>
            <a:bevelT w="0" h="63500"/>
            <a:bevelB w="0" h="63500"/>
          </a:sp3d>
        </p:spPr>
        <p:txBody>
          <a:bodyPr lIns="182880" anchor="ctr"/>
          <a:lstStyle>
            <a:lvl1pPr marL="0" indent="0">
              <a:defRPr/>
            </a:lvl1pPr>
          </a:lstStyle>
          <a:p>
            <a:pPr eaLnBrk="0" hangingPunct="0">
              <a:defRPr/>
            </a:pPr>
            <a:endParaRPr lang="en-US" kern="0" dirty="0" smtClean="0">
              <a:latin typeface="+mj-lt"/>
              <a:ea typeface="+mj-ea"/>
              <a:cs typeface="ＭＳ Ｐゴシック"/>
            </a:endParaRPr>
          </a:p>
        </p:txBody>
      </p:sp>
      <p:sp>
        <p:nvSpPr>
          <p:cNvPr id="2" name="标题 1"/>
          <p:cNvSpPr>
            <a:spLocks noGrp="1"/>
          </p:cNvSpPr>
          <p:nvPr>
            <p:ph type="ctrTitle"/>
          </p:nvPr>
        </p:nvSpPr>
        <p:spPr>
          <a:xfrm>
            <a:off x="-1066799" y="2027237"/>
            <a:ext cx="7772400" cy="1470025"/>
          </a:xfrm>
        </p:spPr>
        <p:txBody>
          <a:bodyPr/>
          <a:lstStyle/>
          <a:p>
            <a:pPr algn="ctr" eaLnBrk="0" hangingPunct="0">
              <a:spcBef>
                <a:spcPct val="20000"/>
              </a:spcBef>
              <a:defRPr/>
            </a:pPr>
            <a:r>
              <a:rPr lang="zh-CN" altLang="en-US" sz="4400" b="1" dirty="0">
                <a:latin typeface="黑体" panose="02010609060101010101" pitchFamily="49" charset="-122"/>
                <a:ea typeface="黑体" panose="02010609060101010101" pitchFamily="49" charset="-122"/>
              </a:rPr>
              <a:t>个性化功能</a:t>
            </a:r>
          </a:p>
        </p:txBody>
      </p:sp>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542925" y="769938"/>
            <a:ext cx="8161338" cy="4618037"/>
          </a:xfrm>
          <a:prstGeom prst="rect">
            <a:avLst/>
          </a:prstGeom>
          <a:noFill/>
          <a:ln w="9525">
            <a:solidFill>
              <a:schemeClr val="bg1">
                <a:lumMod val="50000"/>
              </a:schemeClr>
            </a:solidFill>
            <a:miter lim="800000"/>
            <a:headEnd/>
            <a:tailEnd/>
          </a:ln>
          <a:extLst>
            <a:ext uri="{909E8E84-426E-40DD-AFC4-6F175D3DCCD1}"/>
          </a:extLst>
        </p:spPr>
      </p:pic>
      <p:sp>
        <p:nvSpPr>
          <p:cNvPr id="6" name="Rounded Rectangle 3"/>
          <p:cNvSpPr/>
          <p:nvPr/>
        </p:nvSpPr>
        <p:spPr>
          <a:xfrm>
            <a:off x="690563" y="4762500"/>
            <a:ext cx="5095875" cy="2603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5" name="Rounded Rectangle 3"/>
          <p:cNvSpPr/>
          <p:nvPr/>
        </p:nvSpPr>
        <p:spPr>
          <a:xfrm>
            <a:off x="4845050" y="1001713"/>
            <a:ext cx="3808413" cy="3254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创建个人账户</a:t>
            </a:r>
            <a:endParaRPr lang="zh-CN" altLang="en-US" b="1" dirty="0">
              <a:latin typeface="黑体" panose="02010609060101010101" pitchFamily="49" charset="-122"/>
              <a:ea typeface="黑体" panose="02010609060101010101" pitchFamily="49" charset="-122"/>
            </a:endParaRPr>
          </a:p>
        </p:txBody>
      </p:sp>
      <p:pic>
        <p:nvPicPr>
          <p:cNvPr id="119812" name="Picture 2"/>
          <p:cNvPicPr>
            <a:picLocks noChangeAspect="1" noChangeArrowheads="1"/>
          </p:cNvPicPr>
          <p:nvPr/>
        </p:nvPicPr>
        <p:blipFill>
          <a:blip r:embed="rId2"/>
          <a:srcRect/>
          <a:stretch>
            <a:fillRect/>
          </a:stretch>
        </p:blipFill>
        <p:spPr bwMode="auto">
          <a:xfrm>
            <a:off x="217488" y="976313"/>
            <a:ext cx="8763000" cy="4905375"/>
          </a:xfrm>
          <a:prstGeom prst="rect">
            <a:avLst/>
          </a:prstGeom>
          <a:noFill/>
          <a:ln w="9525">
            <a:noFill/>
            <a:miter lim="800000"/>
            <a:headEnd/>
            <a:tailEnd/>
          </a:ln>
        </p:spPr>
      </p:pic>
      <p:sp>
        <p:nvSpPr>
          <p:cNvPr id="5" name="Rounded Rectangle 3"/>
          <p:cNvSpPr/>
          <p:nvPr/>
        </p:nvSpPr>
        <p:spPr>
          <a:xfrm>
            <a:off x="6086475" y="1173163"/>
            <a:ext cx="738188" cy="2603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6" name="Rounded Rectangle 3"/>
          <p:cNvSpPr/>
          <p:nvPr/>
        </p:nvSpPr>
        <p:spPr>
          <a:xfrm>
            <a:off x="525463" y="2060575"/>
            <a:ext cx="2395537" cy="6143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12291" name="Picture 3"/>
          <p:cNvPicPr>
            <a:picLocks noChangeAspect="1" noChangeArrowheads="1"/>
          </p:cNvPicPr>
          <p:nvPr/>
        </p:nvPicPr>
        <p:blipFill>
          <a:blip r:embed="rId3"/>
          <a:srcRect/>
          <a:stretch>
            <a:fillRect/>
          </a:stretch>
        </p:blipFill>
        <p:spPr bwMode="auto">
          <a:xfrm>
            <a:off x="217488" y="150813"/>
            <a:ext cx="8540750" cy="59817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2291"/>
                                        </p:tgtEl>
                                        <p:attrNameLst>
                                          <p:attrName>style.visibility</p:attrName>
                                        </p:attrNameLst>
                                      </p:cBhvr>
                                      <p:to>
                                        <p:strVal val="visible"/>
                                      </p:to>
                                    </p:set>
                                    <p:animEffect transition="in" filter="fade">
                                      <p:cBhvr>
                                        <p:cTn id="17" dur="1000"/>
                                        <p:tgtEl>
                                          <p:spTgt spid="12291"/>
                                        </p:tgtEl>
                                      </p:cBhvr>
                                    </p:animEffect>
                                    <p:anim calcmode="lin" valueType="num">
                                      <p:cBhvr>
                                        <p:cTn id="18" dur="1000" fill="hold"/>
                                        <p:tgtEl>
                                          <p:spTgt spid="12291"/>
                                        </p:tgtEl>
                                        <p:attrNameLst>
                                          <p:attrName>ppt_x</p:attrName>
                                        </p:attrNameLst>
                                      </p:cBhvr>
                                      <p:tavLst>
                                        <p:tav tm="0">
                                          <p:val>
                                            <p:strVal val="#ppt_x"/>
                                          </p:val>
                                        </p:tav>
                                        <p:tav tm="100000">
                                          <p:val>
                                            <p:strVal val="#ppt_x"/>
                                          </p:val>
                                        </p:tav>
                                      </p:tavLst>
                                    </p:anim>
                                    <p:anim calcmode="lin" valueType="num">
                                      <p:cBhvr>
                                        <p:cTn id="19"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3"/>
          <p:cNvPicPr>
            <a:picLocks noChangeAspect="1" noChangeArrowheads="1"/>
          </p:cNvPicPr>
          <p:nvPr/>
        </p:nvPicPr>
        <p:blipFill>
          <a:blip r:embed="rId2"/>
          <a:srcRect/>
          <a:stretch>
            <a:fillRect/>
          </a:stretch>
        </p:blipFill>
        <p:spPr bwMode="auto">
          <a:xfrm>
            <a:off x="228600" y="923925"/>
            <a:ext cx="8686800" cy="5934075"/>
          </a:xfrm>
          <a:prstGeom prst="rect">
            <a:avLst/>
          </a:prstGeom>
          <a:noFill/>
          <a:ln w="9525">
            <a:noFill/>
            <a:miter lim="800000"/>
            <a:headEnd/>
            <a:tailEnd/>
          </a:ln>
        </p:spPr>
      </p:pic>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我的工作区</a:t>
            </a:r>
            <a:endParaRPr lang="zh-CN" altLang="en-US" b="1" dirty="0">
              <a:latin typeface="黑体" panose="02010609060101010101" pitchFamily="49" charset="-122"/>
              <a:ea typeface="黑体" panose="02010609060101010101" pitchFamily="49" charset="-122"/>
            </a:endParaRPr>
          </a:p>
        </p:txBody>
      </p:sp>
      <p:sp>
        <p:nvSpPr>
          <p:cNvPr id="5" name="Rounded Rectangle 3"/>
          <p:cNvSpPr/>
          <p:nvPr/>
        </p:nvSpPr>
        <p:spPr>
          <a:xfrm>
            <a:off x="2009775" y="1930400"/>
            <a:ext cx="5124450" cy="2603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p:cNvPicPr>
            <a:picLocks noChangeAspect="1" noChangeArrowheads="1"/>
          </p:cNvPicPr>
          <p:nvPr/>
        </p:nvPicPr>
        <p:blipFill>
          <a:blip r:embed="rId2"/>
          <a:srcRect/>
          <a:stretch>
            <a:fillRect/>
          </a:stretch>
        </p:blipFill>
        <p:spPr bwMode="auto">
          <a:xfrm>
            <a:off x="223838" y="577850"/>
            <a:ext cx="8667750" cy="5372100"/>
          </a:xfrm>
          <a:prstGeom prst="rect">
            <a:avLst/>
          </a:prstGeom>
          <a:noFill/>
          <a:ln w="9525">
            <a:noFill/>
            <a:miter lim="800000"/>
            <a:headEnd/>
            <a:tailEnd/>
          </a:ln>
        </p:spPr>
      </p:pic>
      <p:sp>
        <p:nvSpPr>
          <p:cNvPr id="4" name="Rounded Rectangle 3"/>
          <p:cNvSpPr/>
          <p:nvPr/>
        </p:nvSpPr>
        <p:spPr>
          <a:xfrm>
            <a:off x="6727825" y="1023938"/>
            <a:ext cx="1474788" cy="3540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5" name="Rounded Rectangle 3"/>
          <p:cNvSpPr/>
          <p:nvPr/>
        </p:nvSpPr>
        <p:spPr>
          <a:xfrm>
            <a:off x="319088" y="4873625"/>
            <a:ext cx="1987550" cy="9683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6" name="Rounded Rectangle 3"/>
          <p:cNvSpPr/>
          <p:nvPr/>
        </p:nvSpPr>
        <p:spPr>
          <a:xfrm>
            <a:off x="3725863" y="4749800"/>
            <a:ext cx="1009650" cy="4905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57175" y="136525"/>
            <a:ext cx="6191250" cy="3794125"/>
          </a:xfrm>
          <a:prstGeom prst="rect">
            <a:avLst/>
          </a:prstGeom>
          <a:noFill/>
          <a:ln w="9525">
            <a:solidFill>
              <a:schemeClr val="tx1"/>
            </a:solidFill>
            <a:miter lim="800000"/>
            <a:headEnd/>
            <a:tailEnd/>
          </a:ln>
        </p:spPr>
      </p:pic>
      <p:pic>
        <p:nvPicPr>
          <p:cNvPr id="2051" name="Picture 3"/>
          <p:cNvPicPr>
            <a:picLocks noChangeAspect="1" noChangeArrowheads="1"/>
          </p:cNvPicPr>
          <p:nvPr/>
        </p:nvPicPr>
        <p:blipFill>
          <a:blip r:embed="rId3"/>
          <a:srcRect/>
          <a:stretch>
            <a:fillRect/>
          </a:stretch>
        </p:blipFill>
        <p:spPr bwMode="auto">
          <a:xfrm>
            <a:off x="1296988" y="904875"/>
            <a:ext cx="6356350" cy="3711575"/>
          </a:xfrm>
          <a:prstGeom prst="rect">
            <a:avLst/>
          </a:prstGeom>
          <a:noFill/>
          <a:ln w="9525">
            <a:solidFill>
              <a:schemeClr val="tx1"/>
            </a:solid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2227263" y="2432050"/>
            <a:ext cx="6791325" cy="4067175"/>
          </a:xfrm>
          <a:prstGeom prst="rect">
            <a:avLst/>
          </a:prstGeom>
          <a:noFill/>
          <a:ln w="9525">
            <a:solidFill>
              <a:schemeClr val="tx1"/>
            </a:solid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fade">
                                      <p:cBhvr>
                                        <p:cTn id="21" dur="1000"/>
                                        <p:tgtEl>
                                          <p:spTgt spid="2052"/>
                                        </p:tgtEl>
                                      </p:cBhvr>
                                    </p:animEffect>
                                    <p:anim calcmode="lin" valueType="num">
                                      <p:cBhvr>
                                        <p:cTn id="22" dur="1000" fill="hold"/>
                                        <p:tgtEl>
                                          <p:spTgt spid="2052"/>
                                        </p:tgtEl>
                                        <p:attrNameLst>
                                          <p:attrName>ppt_x</p:attrName>
                                        </p:attrNameLst>
                                      </p:cBhvr>
                                      <p:tavLst>
                                        <p:tav tm="0">
                                          <p:val>
                                            <p:strVal val="#ppt_x"/>
                                          </p:val>
                                        </p:tav>
                                        <p:tav tm="100000">
                                          <p:val>
                                            <p:strVal val="#ppt_x"/>
                                          </p:val>
                                        </p:tav>
                                      </p:tavLst>
                                    </p:anim>
                                    <p:anim calcmode="lin" valueType="num">
                                      <p:cBhvr>
                                        <p:cTn id="23"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zh-CN" altLang="en-US" dirty="0" smtClean="0">
                <a:latin typeface="黑体" panose="02010609060101010101" pitchFamily="49" charset="-122"/>
                <a:ea typeface="黑体" panose="02010609060101010101" pitchFamily="49" charset="-122"/>
              </a:rPr>
              <a:t>关于</a:t>
            </a:r>
            <a:r>
              <a:rPr lang="en-US" dirty="0" smtClean="0"/>
              <a:t>Lippincott </a:t>
            </a:r>
            <a:r>
              <a:rPr lang="en-US" dirty="0"/>
              <a:t>Williams &amp; </a:t>
            </a:r>
            <a:r>
              <a:rPr lang="en-US" dirty="0" smtClean="0"/>
              <a:t>Wilkins </a:t>
            </a:r>
            <a:endParaRPr lang="en-US" dirty="0"/>
          </a:p>
        </p:txBody>
      </p:sp>
      <p:sp>
        <p:nvSpPr>
          <p:cNvPr id="3" name="Content Placeholder 2"/>
          <p:cNvSpPr>
            <a:spLocks noGrp="1"/>
          </p:cNvSpPr>
          <p:nvPr>
            <p:ph idx="1"/>
          </p:nvPr>
        </p:nvSpPr>
        <p:spPr>
          <a:xfrm>
            <a:off x="331788" y="1204913"/>
            <a:ext cx="8293100" cy="4495800"/>
          </a:xfrm>
        </p:spPr>
        <p:txBody>
          <a:bodyPr/>
          <a:lstStyle/>
          <a:p>
            <a:pPr lvl="1">
              <a:lnSpc>
                <a:spcPct val="114000"/>
              </a:lnSpc>
              <a:buFont typeface="Arial" panose="020B0604020202020204" pitchFamily="34" charset="0"/>
              <a:buChar char="•"/>
              <a:defRPr/>
            </a:pPr>
            <a:r>
              <a:rPr lang="en-GB" sz="2400" dirty="0" smtClean="0">
                <a:solidFill>
                  <a:schemeClr val="tx1"/>
                </a:solidFill>
                <a:latin typeface="华文中宋" panose="02010600040101010101" pitchFamily="2" charset="-122"/>
                <a:ea typeface="华文中宋" panose="02010600040101010101" pitchFamily="2" charset="-122"/>
              </a:rPr>
              <a:t>Lippincott </a:t>
            </a:r>
            <a:r>
              <a:rPr lang="en-GB" sz="2400" dirty="0">
                <a:solidFill>
                  <a:schemeClr val="tx1"/>
                </a:solidFill>
                <a:latin typeface="华文中宋" panose="02010600040101010101" pitchFamily="2" charset="-122"/>
                <a:ea typeface="华文中宋" panose="02010600040101010101" pitchFamily="2" charset="-122"/>
              </a:rPr>
              <a:t>Williams &amp; Wilkins (LWW</a:t>
            </a:r>
            <a:r>
              <a:rPr lang="en-GB" sz="2400" dirty="0" smtClean="0">
                <a:solidFill>
                  <a:schemeClr val="tx1"/>
                </a:solidFill>
                <a:latin typeface="华文中宋" panose="02010600040101010101" pitchFamily="2" charset="-122"/>
                <a:ea typeface="华文中宋" panose="02010600040101010101" pitchFamily="2" charset="-122"/>
              </a:rPr>
              <a:t>)</a:t>
            </a:r>
            <a:r>
              <a:rPr lang="zh-CN" altLang="en-US" sz="2400" dirty="0" smtClean="0">
                <a:solidFill>
                  <a:schemeClr val="tx1"/>
                </a:solidFill>
                <a:latin typeface="黑体" panose="02010609060101010101" pitchFamily="49" charset="-122"/>
                <a:ea typeface="黑体" panose="02010609060101010101" pitchFamily="49" charset="-122"/>
              </a:rPr>
              <a:t>是一家国际领先的专业医学出版社；</a:t>
            </a:r>
            <a:endParaRPr lang="en-US" altLang="zh-CN" sz="2400" dirty="0" smtClean="0">
              <a:solidFill>
                <a:schemeClr val="tx1"/>
              </a:solidFill>
              <a:latin typeface="黑体" panose="02010609060101010101" pitchFamily="49" charset="-122"/>
              <a:ea typeface="黑体" panose="02010609060101010101" pitchFamily="49" charset="-122"/>
            </a:endParaRPr>
          </a:p>
          <a:p>
            <a:pPr lvl="1">
              <a:lnSpc>
                <a:spcPct val="114000"/>
              </a:lnSpc>
              <a:buFont typeface="Arial" panose="020B0604020202020204" pitchFamily="34" charset="0"/>
              <a:buChar char="•"/>
              <a:defRPr/>
            </a:pPr>
            <a:r>
              <a:rPr lang="zh-CN" altLang="en-US" sz="2400" dirty="0" smtClean="0">
                <a:solidFill>
                  <a:schemeClr val="tx1"/>
                </a:solidFill>
                <a:latin typeface="黑体" panose="02010609060101010101" pitchFamily="49" charset="-122"/>
                <a:ea typeface="黑体" panose="02010609060101010101" pitchFamily="49" charset="-122"/>
              </a:rPr>
              <a:t>提供高质量、专业的医疗保健信息，涵盖电子和印本资源；</a:t>
            </a:r>
            <a:endParaRPr lang="en-US" altLang="zh-CN" sz="2400" dirty="0" smtClean="0">
              <a:solidFill>
                <a:schemeClr val="tx1"/>
              </a:solidFill>
              <a:latin typeface="黑体" panose="02010609060101010101" pitchFamily="49" charset="-122"/>
              <a:ea typeface="黑体" panose="02010609060101010101" pitchFamily="49" charset="-122"/>
            </a:endParaRPr>
          </a:p>
          <a:p>
            <a:pPr lvl="1">
              <a:lnSpc>
                <a:spcPct val="114000"/>
              </a:lnSpc>
              <a:buFont typeface="Arial" panose="020B0604020202020204" pitchFamily="34" charset="0"/>
              <a:buChar char="•"/>
              <a:defRPr/>
            </a:pPr>
            <a:r>
              <a:rPr lang="zh-CN" altLang="en-US" sz="2400" dirty="0" smtClean="0">
                <a:solidFill>
                  <a:schemeClr val="tx1"/>
                </a:solidFill>
                <a:latin typeface="黑体" panose="02010609060101010101" pitchFamily="49" charset="-122"/>
                <a:ea typeface="黑体" panose="02010609060101010101" pitchFamily="49" charset="-122"/>
              </a:rPr>
              <a:t>服务于内外科医师、护士、医科学生等医学用户；资源类型包括教科书、期刊、药物指南、电子图书、</a:t>
            </a:r>
            <a:r>
              <a:rPr lang="en-US" altLang="zh-CN" sz="2400" dirty="0" smtClean="0">
                <a:solidFill>
                  <a:schemeClr val="tx1"/>
                </a:solidFill>
                <a:latin typeface="黑体" panose="02010609060101010101" pitchFamily="49" charset="-122"/>
                <a:ea typeface="黑体" panose="02010609060101010101" pitchFamily="49" charset="-122"/>
              </a:rPr>
              <a:t>iPad</a:t>
            </a:r>
            <a:r>
              <a:rPr lang="zh-CN" altLang="en-US" sz="2400" dirty="0" smtClean="0">
                <a:solidFill>
                  <a:schemeClr val="tx1"/>
                </a:solidFill>
                <a:latin typeface="黑体" panose="02010609060101010101" pitchFamily="49" charset="-122"/>
                <a:ea typeface="黑体" panose="02010609060101010101" pitchFamily="49" charset="-122"/>
              </a:rPr>
              <a:t>客户端等。</a:t>
            </a:r>
            <a:endParaRPr lang="en-GB" altLang="zh-CN" sz="2400" dirty="0">
              <a:solidFill>
                <a:schemeClr val="tx1"/>
              </a:solidFill>
              <a:latin typeface="黑体" panose="02010609060101010101" pitchFamily="49" charset="-122"/>
              <a:ea typeface="黑体" panose="02010609060101010101" pitchFamily="49" charset="-122"/>
            </a:endParaRPr>
          </a:p>
          <a:p>
            <a:pPr lvl="1">
              <a:lnSpc>
                <a:spcPct val="114000"/>
              </a:lnSpc>
              <a:buFont typeface="Arial" panose="020B0604020202020204" pitchFamily="34" charset="0"/>
              <a:buChar char="•"/>
              <a:defRPr/>
            </a:pPr>
            <a:r>
              <a:rPr lang="zh-CN" altLang="en-US" sz="2400" dirty="0" smtClean="0">
                <a:solidFill>
                  <a:schemeClr val="tx1"/>
                </a:solidFill>
                <a:latin typeface="黑体" panose="02010609060101010101" pitchFamily="49" charset="-122"/>
                <a:ea typeface="黑体" panose="02010609060101010101" pitchFamily="49" charset="-122"/>
              </a:rPr>
              <a:t>最早起源于</a:t>
            </a:r>
            <a:r>
              <a:rPr lang="en-US" altLang="zh-CN" sz="2400" dirty="0" smtClean="0">
                <a:solidFill>
                  <a:schemeClr val="tx1"/>
                </a:solidFill>
                <a:latin typeface="黑体" panose="02010609060101010101" pitchFamily="49" charset="-122"/>
                <a:ea typeface="黑体" panose="02010609060101010101" pitchFamily="49" charset="-122"/>
              </a:rPr>
              <a:t>1792</a:t>
            </a:r>
            <a:r>
              <a:rPr lang="zh-CN" altLang="en-US" sz="2400" dirty="0" smtClean="0">
                <a:solidFill>
                  <a:schemeClr val="tx1"/>
                </a:solidFill>
                <a:latin typeface="黑体" panose="02010609060101010101" pitchFamily="49" charset="-122"/>
                <a:ea typeface="黑体" panose="02010609060101010101" pitchFamily="49" charset="-122"/>
              </a:rPr>
              <a:t>年费城的一家书报摊；在</a:t>
            </a:r>
            <a:r>
              <a:rPr lang="en-US" altLang="zh-CN" sz="2400" dirty="0" smtClean="0">
                <a:solidFill>
                  <a:schemeClr val="tx1"/>
                </a:solidFill>
                <a:latin typeface="黑体" panose="02010609060101010101" pitchFamily="49" charset="-122"/>
                <a:ea typeface="黑体" panose="02010609060101010101" pitchFamily="49" charset="-122"/>
              </a:rPr>
              <a:t>60</a:t>
            </a:r>
            <a:r>
              <a:rPr lang="zh-CN" altLang="en-US" sz="2400" dirty="0" smtClean="0">
                <a:solidFill>
                  <a:schemeClr val="tx1"/>
                </a:solidFill>
                <a:latin typeface="黑体" panose="02010609060101010101" pitchFamily="49" charset="-122"/>
                <a:ea typeface="黑体" panose="02010609060101010101" pitchFamily="49" charset="-122"/>
              </a:rPr>
              <a:t>年内成长为一家著名的出版商；经过</a:t>
            </a:r>
            <a:r>
              <a:rPr lang="en-US" altLang="zh-CN" sz="2400" dirty="0" smtClean="0">
                <a:solidFill>
                  <a:schemeClr val="tx1"/>
                </a:solidFill>
                <a:latin typeface="黑体" panose="02010609060101010101" pitchFamily="49" charset="-122"/>
                <a:ea typeface="黑体" panose="02010609060101010101" pitchFamily="49" charset="-122"/>
              </a:rPr>
              <a:t>1978</a:t>
            </a:r>
            <a:r>
              <a:rPr lang="zh-CN" altLang="en-US" sz="2400" dirty="0" smtClean="0">
                <a:solidFill>
                  <a:schemeClr val="tx1"/>
                </a:solidFill>
                <a:latin typeface="黑体" panose="02010609060101010101" pitchFamily="49" charset="-122"/>
                <a:ea typeface="黑体" panose="02010609060101010101" pitchFamily="49" charset="-122"/>
              </a:rPr>
              <a:t>、</a:t>
            </a:r>
            <a:r>
              <a:rPr lang="en-US" altLang="zh-CN" sz="2400" dirty="0" smtClean="0">
                <a:solidFill>
                  <a:schemeClr val="tx1"/>
                </a:solidFill>
                <a:latin typeface="黑体" panose="02010609060101010101" pitchFamily="49" charset="-122"/>
                <a:ea typeface="黑体" panose="02010609060101010101" pitchFamily="49" charset="-122"/>
              </a:rPr>
              <a:t>1990</a:t>
            </a:r>
            <a:r>
              <a:rPr lang="zh-CN" altLang="en-US" sz="2400" dirty="0" smtClean="0">
                <a:solidFill>
                  <a:schemeClr val="tx1"/>
                </a:solidFill>
                <a:latin typeface="黑体" panose="02010609060101010101" pitchFamily="49" charset="-122"/>
                <a:ea typeface="黑体" panose="02010609060101010101" pitchFamily="49" charset="-122"/>
              </a:rPr>
              <a:t>年的合并，最终于</a:t>
            </a:r>
            <a:r>
              <a:rPr lang="en-US" altLang="zh-CN" sz="2400" dirty="0" smtClean="0">
                <a:solidFill>
                  <a:schemeClr val="tx1"/>
                </a:solidFill>
                <a:latin typeface="黑体" panose="02010609060101010101" pitchFamily="49" charset="-122"/>
                <a:ea typeface="黑体" panose="02010609060101010101" pitchFamily="49" charset="-122"/>
              </a:rPr>
              <a:t>1998</a:t>
            </a:r>
            <a:r>
              <a:rPr lang="zh-CN" altLang="en-US" sz="2400" dirty="0" smtClean="0">
                <a:solidFill>
                  <a:schemeClr val="tx1"/>
                </a:solidFill>
                <a:latin typeface="黑体" panose="02010609060101010101" pitchFamily="49" charset="-122"/>
                <a:ea typeface="黑体" panose="02010609060101010101" pitchFamily="49" charset="-122"/>
              </a:rPr>
              <a:t>年成为</a:t>
            </a:r>
            <a:r>
              <a:rPr lang="zh-CN" altLang="en-US" sz="2400" dirty="0" smtClean="0">
                <a:solidFill>
                  <a:schemeClr val="tx1"/>
                </a:solidFill>
                <a:latin typeface="华文中宋" panose="02010600040101010101" pitchFamily="2" charset="-122"/>
                <a:ea typeface="华文中宋" panose="02010600040101010101" pitchFamily="2" charset="-122"/>
              </a:rPr>
              <a:t>ＬＷＷ。</a:t>
            </a:r>
            <a:endParaRPr lang="en-GB" sz="2400" dirty="0">
              <a:solidFill>
                <a:schemeClr val="tx1"/>
              </a:solidFill>
              <a:latin typeface="华文中宋" panose="02010600040101010101" pitchFamily="2" charset="-122"/>
              <a:ea typeface="华文中宋" panose="02010600040101010101" pitchFamily="2" charset="-122"/>
            </a:endParaRPr>
          </a:p>
          <a:p>
            <a:pPr marL="344488" lvl="1" indent="0">
              <a:lnSpc>
                <a:spcPct val="114000"/>
              </a:lnSpc>
              <a:buFontTx/>
              <a:buNone/>
              <a:defRPr/>
            </a:pPr>
            <a:endParaRPr lang="en-GB" sz="2400" dirty="0">
              <a:solidFill>
                <a:schemeClr val="tx1"/>
              </a:solidFill>
              <a:latin typeface="华文中宋" panose="02010600040101010101" pitchFamily="2" charset="-122"/>
              <a:ea typeface="华文中宋" panose="02010600040101010101" pitchFamily="2" charset="-122"/>
            </a:endParaRPr>
          </a:p>
          <a:p>
            <a:pPr lvl="1">
              <a:lnSpc>
                <a:spcPct val="114000"/>
              </a:lnSpc>
              <a:defRPr/>
            </a:pPr>
            <a:endParaRPr lang="en-US" sz="24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lvl1pPr eaLnBrk="0" hangingPunct="0">
              <a:defRPr kumimoji="1" sz="2400">
                <a:solidFill>
                  <a:srgbClr val="0768A9"/>
                </a:solidFill>
                <a:latin typeface="Trebuchet MS" pitchFamily="34" charset="0"/>
                <a:ea typeface="ＭＳ Ｐゴシック" pitchFamily="34" charset="-128"/>
              </a:defRPr>
            </a:lvl1pPr>
            <a:lvl2pPr marL="742950" indent="-285750" eaLnBrk="0" hangingPunct="0">
              <a:defRPr kumimoji="1" sz="2400">
                <a:solidFill>
                  <a:srgbClr val="0768A9"/>
                </a:solidFill>
                <a:latin typeface="Trebuchet MS" pitchFamily="34" charset="0"/>
                <a:ea typeface="ＭＳ Ｐゴシック" pitchFamily="34" charset="-128"/>
              </a:defRPr>
            </a:lvl2pPr>
            <a:lvl3pPr marL="1143000" indent="-228600" eaLnBrk="0" hangingPunct="0">
              <a:defRPr kumimoji="1" sz="2400">
                <a:solidFill>
                  <a:srgbClr val="0768A9"/>
                </a:solidFill>
                <a:latin typeface="Trebuchet MS" pitchFamily="34" charset="0"/>
                <a:ea typeface="ＭＳ Ｐゴシック" pitchFamily="34" charset="-128"/>
              </a:defRPr>
            </a:lvl3pPr>
            <a:lvl4pPr marL="1600200" indent="-228600" eaLnBrk="0" hangingPunct="0">
              <a:defRPr kumimoji="1" sz="2400">
                <a:solidFill>
                  <a:srgbClr val="0768A9"/>
                </a:solidFill>
                <a:latin typeface="Trebuchet MS" pitchFamily="34" charset="0"/>
                <a:ea typeface="ＭＳ Ｐゴシック" pitchFamily="34" charset="-128"/>
              </a:defRPr>
            </a:lvl4pPr>
            <a:lvl5pPr marL="2057400" indent="-228600" eaLnBrk="0" hangingPunct="0">
              <a:defRPr kumimoji="1" sz="2400">
                <a:solidFill>
                  <a:srgbClr val="0768A9"/>
                </a:solidFill>
                <a:latin typeface="Trebuchet MS" pitchFamily="34" charset="0"/>
                <a:ea typeface="ＭＳ Ｐゴシック" pitchFamily="34" charset="-128"/>
              </a:defRPr>
            </a:lvl5pPr>
            <a:lvl6pPr marL="25146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6pPr>
            <a:lvl7pPr marL="29718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7pPr>
            <a:lvl8pPr marL="34290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8pPr>
            <a:lvl9pPr marL="3886200" indent="-228600" eaLnBrk="0" fontAlgn="base" hangingPunct="0">
              <a:spcBef>
                <a:spcPct val="0"/>
              </a:spcBef>
              <a:spcAft>
                <a:spcPct val="0"/>
              </a:spcAft>
              <a:defRPr kumimoji="1" sz="2400">
                <a:solidFill>
                  <a:srgbClr val="0768A9"/>
                </a:solidFill>
                <a:latin typeface="Trebuchet MS" pitchFamily="34" charset="0"/>
                <a:ea typeface="ＭＳ Ｐゴシック" pitchFamily="34" charset="-128"/>
              </a:defRPr>
            </a:lvl9pPr>
          </a:lstStyle>
          <a:p>
            <a:pPr eaLnBrk="1" hangingPunct="1">
              <a:defRPr/>
            </a:pPr>
            <a:r>
              <a:rPr kumimoji="0" lang="zh-TW" altLang="en-US" sz="3400" b="1" dirty="0" smtClean="0">
                <a:latin typeface="黑体" panose="02010609060101010101" pitchFamily="49" charset="-122"/>
                <a:ea typeface="黑体" panose="02010609060101010101" pitchFamily="49" charset="-122"/>
                <a:cs typeface="ＭＳ Ｐゴシック" pitchFamily="34" charset="-128"/>
              </a:rPr>
              <a:t>加进我的课题</a:t>
            </a:r>
            <a:endParaRPr kumimoji="0" lang="en-US" altLang="zh-TW" sz="3400" b="1" dirty="0" smtClean="0">
              <a:solidFill>
                <a:schemeClr val="tx1"/>
              </a:solidFill>
              <a:latin typeface="黑体" panose="02010609060101010101" pitchFamily="49" charset="-122"/>
              <a:ea typeface="黑体" panose="02010609060101010101" pitchFamily="49" charset="-122"/>
              <a:cs typeface="ＭＳ Ｐゴシック" pitchFamily="34" charset="-128"/>
            </a:endParaRPr>
          </a:p>
        </p:txBody>
      </p:sp>
      <p:sp>
        <p:nvSpPr>
          <p:cNvPr id="123908" name="Rectangle 5"/>
          <p:cNvSpPr>
            <a:spLocks noChangeArrowheads="1"/>
          </p:cNvSpPr>
          <p:nvPr/>
        </p:nvSpPr>
        <p:spPr bwMode="auto">
          <a:xfrm>
            <a:off x="457200" y="1049338"/>
            <a:ext cx="8077200" cy="4267200"/>
          </a:xfrm>
          <a:prstGeom prst="rect">
            <a:avLst/>
          </a:prstGeom>
          <a:noFill/>
          <a:ln w="9525">
            <a:noFill/>
            <a:miter lim="800000"/>
            <a:headEnd/>
            <a:tailEnd/>
          </a:ln>
        </p:spPr>
        <p:txBody>
          <a:bodyPr lIns="182880"/>
          <a:lstStyle/>
          <a:p>
            <a:pPr marL="342900" indent="-342900">
              <a:lnSpc>
                <a:spcPct val="90000"/>
              </a:lnSpc>
              <a:spcBef>
                <a:spcPct val="20000"/>
              </a:spcBef>
              <a:buFontTx/>
              <a:buChar char="•"/>
            </a:pPr>
            <a:r>
              <a:rPr kumimoji="1" lang="zh-TW" altLang="en-US" sz="2400">
                <a:latin typeface="Arial Narrow" pitchFamily="34" charset="0"/>
                <a:ea typeface="黑体" pitchFamily="49" charset="-122"/>
              </a:rPr>
              <a:t>以下项目可被加入到我的课题或文件夹</a:t>
            </a:r>
            <a:r>
              <a:rPr lang="en-US" altLang="zh-TW" sz="2400">
                <a:latin typeface="Arial Narrow" pitchFamily="34" charset="0"/>
                <a:ea typeface="黑体" pitchFamily="49" charset="-122"/>
              </a:rPr>
              <a:t>:</a:t>
            </a: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Ovid Results </a:t>
            </a:r>
            <a:r>
              <a:rPr kumimoji="1" lang="zh-TW" altLang="en-US" sz="2400">
                <a:latin typeface="Arial Narrow" pitchFamily="34" charset="0"/>
                <a:ea typeface="黑体" pitchFamily="49" charset="-122"/>
              </a:rPr>
              <a:t>（</a:t>
            </a:r>
            <a:r>
              <a:rPr kumimoji="1" lang="en-US" altLang="zh-TW" sz="2400">
                <a:latin typeface="Arial Narrow" pitchFamily="34" charset="0"/>
                <a:ea typeface="黑体" pitchFamily="49" charset="-122"/>
              </a:rPr>
              <a:t>Ovid</a:t>
            </a:r>
            <a:r>
              <a:rPr kumimoji="1" lang="zh-TW" altLang="en-US" sz="2400">
                <a:latin typeface="Arial Narrow" pitchFamily="34" charset="0"/>
                <a:ea typeface="黑体" pitchFamily="49" charset="-122"/>
              </a:rPr>
              <a:t>检索結果）</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Ovid Universal Search results </a:t>
            </a:r>
            <a:r>
              <a:rPr kumimoji="1" lang="zh-TW" altLang="en-US" sz="2400">
                <a:latin typeface="Arial Narrow" pitchFamily="34" charset="0"/>
                <a:ea typeface="黑体" pitchFamily="49" charset="-122"/>
              </a:rPr>
              <a:t>（ </a:t>
            </a:r>
            <a:r>
              <a:rPr kumimoji="1" lang="en-US" altLang="zh-TW" sz="2400">
                <a:latin typeface="Arial Narrow" pitchFamily="34" charset="0"/>
                <a:ea typeface="黑体" pitchFamily="49" charset="-122"/>
              </a:rPr>
              <a:t>Ovid Universal</a:t>
            </a:r>
            <a:r>
              <a:rPr kumimoji="1" lang="zh-TW" altLang="en-US" sz="2400">
                <a:latin typeface="Arial Narrow" pitchFamily="34" charset="0"/>
                <a:ea typeface="黑体" pitchFamily="49" charset="-122"/>
              </a:rPr>
              <a:t>检索結果）</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Saved Searches </a:t>
            </a:r>
            <a:r>
              <a:rPr kumimoji="1" lang="zh-TW" altLang="en-US" sz="2400">
                <a:latin typeface="Arial Narrow" pitchFamily="34" charset="0"/>
                <a:ea typeface="黑体" pitchFamily="49" charset="-122"/>
              </a:rPr>
              <a:t>（储存的检索历史）</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Journal Articles – PDF or HTML </a:t>
            </a:r>
            <a:r>
              <a:rPr kumimoji="1" lang="zh-TW" altLang="en-US" sz="2400">
                <a:latin typeface="Arial Narrow" pitchFamily="34" charset="0"/>
                <a:ea typeface="黑体" pitchFamily="49" charset="-122"/>
              </a:rPr>
              <a:t>（期刊文章全文</a:t>
            </a:r>
            <a:r>
              <a:rPr kumimoji="1" lang="en-US" altLang="zh-TW" sz="2400">
                <a:latin typeface="Arial Narrow" pitchFamily="34" charset="0"/>
                <a:ea typeface="黑体" pitchFamily="49" charset="-122"/>
              </a:rPr>
              <a:t>– PDF or HTML </a:t>
            </a:r>
            <a:r>
              <a:rPr kumimoji="1" lang="zh-TW" altLang="en-US" sz="2400">
                <a:latin typeface="Arial Narrow" pitchFamily="34" charset="0"/>
                <a:ea typeface="黑体" pitchFamily="49" charset="-122"/>
              </a:rPr>
              <a:t>）</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Images </a:t>
            </a:r>
            <a:r>
              <a:rPr kumimoji="1" lang="zh-TW" altLang="en-US" sz="2400">
                <a:latin typeface="Arial Narrow" pitchFamily="34" charset="0"/>
                <a:ea typeface="黑体" pitchFamily="49" charset="-122"/>
              </a:rPr>
              <a:t>（图像）</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Text Snippets </a:t>
            </a:r>
            <a:r>
              <a:rPr kumimoji="1" lang="zh-TW" altLang="en-US" sz="2400">
                <a:latin typeface="Arial Narrow" pitchFamily="34" charset="0"/>
                <a:ea typeface="黑体" pitchFamily="49" charset="-122"/>
              </a:rPr>
              <a:t>（</a:t>
            </a:r>
            <a:r>
              <a:rPr kumimoji="1" lang="zh-CN" altLang="en-US" sz="2400">
                <a:latin typeface="Arial Narrow" pitchFamily="34" charset="0"/>
                <a:ea typeface="黑体" pitchFamily="49" charset="-122"/>
              </a:rPr>
              <a:t>文本</a:t>
            </a:r>
            <a:r>
              <a:rPr kumimoji="1" lang="zh-TW" altLang="en-US" sz="2400">
                <a:latin typeface="Arial Narrow" pitchFamily="34" charset="0"/>
                <a:ea typeface="黑体" pitchFamily="49" charset="-122"/>
              </a:rPr>
              <a:t>剪</a:t>
            </a:r>
            <a:r>
              <a:rPr kumimoji="1" lang="zh-CN" altLang="en-US" sz="2400">
                <a:latin typeface="Arial Narrow" pitchFamily="34" charset="0"/>
                <a:ea typeface="黑体" pitchFamily="49" charset="-122"/>
              </a:rPr>
              <a:t>贴</a:t>
            </a:r>
            <a:r>
              <a:rPr kumimoji="1" lang="zh-TW" altLang="en-US" sz="2400">
                <a:latin typeface="Arial Narrow" pitchFamily="34" charset="0"/>
                <a:ea typeface="黑体" pitchFamily="49" charset="-122"/>
              </a:rPr>
              <a:t>）</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User-created Citations </a:t>
            </a:r>
            <a:r>
              <a:rPr kumimoji="1" lang="zh-TW" altLang="en-US" sz="2400">
                <a:latin typeface="Arial Narrow" pitchFamily="34" charset="0"/>
                <a:ea typeface="黑体" pitchFamily="49" charset="-122"/>
              </a:rPr>
              <a:t>（客戶自己生成的</a:t>
            </a:r>
            <a:r>
              <a:rPr kumimoji="1" lang="zh-CN" altLang="en-US" sz="2400">
                <a:latin typeface="Arial Narrow" pitchFamily="34" charset="0"/>
                <a:ea typeface="黑体" pitchFamily="49" charset="-122"/>
              </a:rPr>
              <a:t>题录</a:t>
            </a:r>
            <a:r>
              <a:rPr kumimoji="1" lang="zh-TW" altLang="en-US" sz="2400">
                <a:latin typeface="Arial Narrow" pitchFamily="34" charset="0"/>
                <a:ea typeface="黑体" pitchFamily="49" charset="-122"/>
              </a:rPr>
              <a:t>）</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Book Chapter </a:t>
            </a:r>
            <a:r>
              <a:rPr kumimoji="1" lang="zh-TW" altLang="en-US" sz="2400">
                <a:latin typeface="Arial Narrow" pitchFamily="34" charset="0"/>
                <a:ea typeface="黑体" pitchFamily="49" charset="-122"/>
              </a:rPr>
              <a:t>（电子书章</a:t>
            </a:r>
            <a:r>
              <a:rPr kumimoji="1" lang="zh-CN" altLang="en-US" sz="2400">
                <a:latin typeface="Arial Narrow" pitchFamily="34" charset="0"/>
                <a:ea typeface="黑体" pitchFamily="49" charset="-122"/>
              </a:rPr>
              <a:t>节</a:t>
            </a:r>
            <a:r>
              <a:rPr kumimoji="1" lang="zh-TW" altLang="en-US" sz="2400">
                <a:latin typeface="Arial Narrow" pitchFamily="34" charset="0"/>
                <a:ea typeface="黑体" pitchFamily="49" charset="-122"/>
              </a:rPr>
              <a:t>）</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Journal Issue List result </a:t>
            </a:r>
            <a:r>
              <a:rPr kumimoji="1" lang="zh-TW" altLang="en-US" sz="2400">
                <a:latin typeface="Arial Narrow" pitchFamily="34" charset="0"/>
                <a:ea typeface="黑体" pitchFamily="49" charset="-122"/>
              </a:rPr>
              <a:t>（期刊目</a:t>
            </a:r>
            <a:r>
              <a:rPr kumimoji="1" lang="zh-CN" altLang="en-US" sz="2400">
                <a:latin typeface="Arial Narrow" pitchFamily="34" charset="0"/>
                <a:ea typeface="黑体" pitchFamily="49" charset="-122"/>
              </a:rPr>
              <a:t>录</a:t>
            </a:r>
            <a:r>
              <a:rPr kumimoji="1" lang="zh-TW" altLang="en-US" sz="2400">
                <a:latin typeface="Arial Narrow" pitchFamily="34" charset="0"/>
                <a:ea typeface="黑体" pitchFamily="49" charset="-122"/>
              </a:rPr>
              <a:t>結果）</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Auto-Alert results </a:t>
            </a:r>
            <a:r>
              <a:rPr kumimoji="1" lang="zh-TW" altLang="en-US" sz="2400">
                <a:latin typeface="Arial Narrow" pitchFamily="34" charset="0"/>
                <a:ea typeface="黑体" pitchFamily="49" charset="-122"/>
              </a:rPr>
              <a:t>（储存</a:t>
            </a:r>
            <a:r>
              <a:rPr kumimoji="1" lang="zh-CN" altLang="en-US" sz="2400">
                <a:latin typeface="Arial Narrow" pitchFamily="34" charset="0"/>
                <a:ea typeface="黑体" pitchFamily="49" charset="-122"/>
              </a:rPr>
              <a:t>定题通告</a:t>
            </a:r>
            <a:r>
              <a:rPr kumimoji="1" lang="zh-TW" altLang="en-US" sz="2400">
                <a:latin typeface="Arial Narrow" pitchFamily="34" charset="0"/>
                <a:ea typeface="黑体" pitchFamily="49" charset="-122"/>
              </a:rPr>
              <a:t>）</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r>
              <a:rPr kumimoji="1" lang="en-US" altLang="zh-TW" sz="2400">
                <a:latin typeface="Arial Narrow" pitchFamily="34" charset="0"/>
                <a:ea typeface="黑体" pitchFamily="49" charset="-122"/>
              </a:rPr>
              <a:t>Uploaded files </a:t>
            </a:r>
            <a:r>
              <a:rPr kumimoji="1" lang="zh-TW" altLang="en-US" sz="2400">
                <a:latin typeface="Arial Narrow" pitchFamily="34" charset="0"/>
                <a:ea typeface="黑体" pitchFamily="49" charset="-122"/>
              </a:rPr>
              <a:t>（上传文件）</a:t>
            </a:r>
            <a:endParaRPr kumimoji="1" lang="en-US" altLang="zh-TW" sz="2400">
              <a:latin typeface="Arial Narrow" pitchFamily="34" charset="0"/>
              <a:ea typeface="黑体" pitchFamily="49" charset="-122"/>
            </a:endParaRPr>
          </a:p>
          <a:p>
            <a:pPr marL="569913" lvl="1" indent="-225425">
              <a:lnSpc>
                <a:spcPct val="90000"/>
              </a:lnSpc>
              <a:spcBef>
                <a:spcPct val="20000"/>
              </a:spcBef>
              <a:buFontTx/>
              <a:buChar char="–"/>
            </a:pPr>
            <a:endParaRPr lang="en-US" altLang="zh-TW" sz="2400">
              <a:latin typeface="Arial Narrow" pitchFamily="34" charset="0"/>
              <a:ea typeface="黑体" pitchFamily="49" charset="-122"/>
            </a:endParaRPr>
          </a:p>
          <a:p>
            <a:pPr marL="569913" lvl="1" indent="-225425">
              <a:lnSpc>
                <a:spcPct val="90000"/>
              </a:lnSpc>
              <a:spcBef>
                <a:spcPct val="20000"/>
              </a:spcBef>
              <a:buFontTx/>
              <a:buChar char="–"/>
            </a:pPr>
            <a:endParaRPr lang="en-US" altLang="zh-TW" sz="2400">
              <a:latin typeface="Arial Narrow" pitchFamily="34" charset="0"/>
              <a:ea typeface="黑体" pitchFamily="49" charset="-122"/>
            </a:endParaRPr>
          </a:p>
        </p:txBody>
      </p:sp>
    </p:spTree>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2"/>
          <p:cNvPicPr>
            <a:picLocks noChangeAspect="1" noChangeArrowheads="1"/>
          </p:cNvPicPr>
          <p:nvPr/>
        </p:nvPicPr>
        <p:blipFill>
          <a:blip r:embed="rId2"/>
          <a:srcRect/>
          <a:stretch>
            <a:fillRect/>
          </a:stretch>
        </p:blipFill>
        <p:spPr bwMode="auto">
          <a:xfrm>
            <a:off x="185738" y="1100138"/>
            <a:ext cx="8772525" cy="4657725"/>
          </a:xfrm>
          <a:prstGeom prst="rect">
            <a:avLst/>
          </a:prstGeom>
          <a:noFill/>
          <a:ln w="9525">
            <a:solidFill>
              <a:schemeClr val="tx1"/>
            </a:solidFill>
            <a:miter lim="800000"/>
            <a:headEnd/>
            <a:tailEnd/>
          </a:ln>
        </p:spPr>
      </p:pic>
      <p:sp>
        <p:nvSpPr>
          <p:cNvPr id="6" name="Rounded Rectangle 3"/>
          <p:cNvSpPr/>
          <p:nvPr/>
        </p:nvSpPr>
        <p:spPr>
          <a:xfrm>
            <a:off x="7602538" y="3276600"/>
            <a:ext cx="1077912" cy="7493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Picture 3"/>
          <p:cNvPicPr>
            <a:picLocks noChangeAspect="1" noChangeArrowheads="1"/>
          </p:cNvPicPr>
          <p:nvPr/>
        </p:nvPicPr>
        <p:blipFill>
          <a:blip r:embed="rId2"/>
          <a:srcRect/>
          <a:stretch>
            <a:fillRect/>
          </a:stretch>
        </p:blipFill>
        <p:spPr bwMode="auto">
          <a:xfrm>
            <a:off x="195263" y="1335088"/>
            <a:ext cx="8753475" cy="4733925"/>
          </a:xfrm>
          <a:prstGeom prst="rect">
            <a:avLst/>
          </a:prstGeom>
          <a:noFill/>
          <a:ln w="9525">
            <a:noFill/>
            <a:miter lim="800000"/>
            <a:headEnd/>
            <a:tailEnd/>
          </a:ln>
        </p:spPr>
      </p:pic>
      <p:sp>
        <p:nvSpPr>
          <p:cNvPr id="4" name="Rounded Rectangle 3"/>
          <p:cNvSpPr/>
          <p:nvPr/>
        </p:nvSpPr>
        <p:spPr>
          <a:xfrm>
            <a:off x="7478713" y="3702050"/>
            <a:ext cx="1296987" cy="2587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15364" name="Picture 4"/>
          <p:cNvPicPr>
            <a:picLocks noChangeAspect="1" noChangeArrowheads="1"/>
          </p:cNvPicPr>
          <p:nvPr/>
        </p:nvPicPr>
        <p:blipFill>
          <a:blip r:embed="rId3"/>
          <a:srcRect/>
          <a:stretch>
            <a:fillRect/>
          </a:stretch>
        </p:blipFill>
        <p:spPr bwMode="auto">
          <a:xfrm>
            <a:off x="341313" y="928688"/>
            <a:ext cx="8434387" cy="5934075"/>
          </a:xfrm>
          <a:prstGeom prst="rect">
            <a:avLst/>
          </a:prstGeom>
          <a:noFill/>
          <a:ln w="9525">
            <a:noFill/>
            <a:miter lim="800000"/>
            <a:headEnd/>
            <a:tailEnd/>
          </a:ln>
        </p:spPr>
      </p:pic>
      <p:sp>
        <p:nvSpPr>
          <p:cNvPr id="6" name="Rounded Rectangle 3"/>
          <p:cNvSpPr/>
          <p:nvPr/>
        </p:nvSpPr>
        <p:spPr>
          <a:xfrm>
            <a:off x="3152775" y="1855788"/>
            <a:ext cx="1406525" cy="3000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我的检索与定题通告</a:t>
            </a:r>
            <a:endParaRPr lang="zh-CN" altLang="en-US" b="1" dirty="0">
              <a:latin typeface="黑体" panose="02010609060101010101" pitchFamily="49" charset="-122"/>
              <a:ea typeface="黑体" panose="0201060906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fade">
                                      <p:cBhvr>
                                        <p:cTn id="12" dur="1000"/>
                                        <p:tgtEl>
                                          <p:spTgt spid="15364"/>
                                        </p:tgtEl>
                                      </p:cBhvr>
                                    </p:animEffect>
                                    <p:anim calcmode="lin" valueType="num">
                                      <p:cBhvr>
                                        <p:cTn id="13" dur="1000" fill="hold"/>
                                        <p:tgtEl>
                                          <p:spTgt spid="15364"/>
                                        </p:tgtEl>
                                        <p:attrNameLst>
                                          <p:attrName>ppt_x</p:attrName>
                                        </p:attrNameLst>
                                      </p:cBhvr>
                                      <p:tavLst>
                                        <p:tav tm="0">
                                          <p:val>
                                            <p:strVal val="#ppt_x"/>
                                          </p:val>
                                        </p:tav>
                                        <p:tav tm="100000">
                                          <p:val>
                                            <p:strVal val="#ppt_x"/>
                                          </p:val>
                                        </p:tav>
                                      </p:tavLst>
                                    </p:anim>
                                    <p:anim calcmode="lin" valueType="num">
                                      <p:cBhvr>
                                        <p:cTn id="14"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204788" y="1452563"/>
            <a:ext cx="8734425" cy="3324225"/>
          </a:xfrm>
          <a:prstGeom prst="rect">
            <a:avLst/>
          </a:prstGeom>
          <a:noFill/>
          <a:ln w="9525">
            <a:solidFill>
              <a:schemeClr val="bg1">
                <a:lumMod val="85000"/>
              </a:schemeClr>
            </a:solidFill>
            <a:miter lim="800000"/>
            <a:headEnd/>
            <a:tailEnd/>
          </a:ln>
          <a:extLst>
            <a:ext uri="{909E8E84-426E-40DD-AFC4-6F175D3DCCD1}"/>
          </a:extLst>
        </p:spPr>
      </p:pic>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期刊订阅</a:t>
            </a:r>
            <a:endParaRPr lang="zh-CN" altLang="en-US" b="1" dirty="0">
              <a:latin typeface="黑体" panose="02010609060101010101" pitchFamily="49" charset="-122"/>
              <a:ea typeface="黑体" panose="02010609060101010101" pitchFamily="49" charset="-122"/>
            </a:endParaRPr>
          </a:p>
        </p:txBody>
      </p:sp>
      <p:sp>
        <p:nvSpPr>
          <p:cNvPr id="5" name="Rounded Rectangle 3"/>
          <p:cNvSpPr/>
          <p:nvPr/>
        </p:nvSpPr>
        <p:spPr>
          <a:xfrm>
            <a:off x="4435475" y="2443163"/>
            <a:ext cx="1406525" cy="3000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4098" name="Picture 2"/>
          <p:cNvPicPr>
            <a:picLocks noChangeAspect="1" noChangeArrowheads="1"/>
          </p:cNvPicPr>
          <p:nvPr/>
        </p:nvPicPr>
        <p:blipFill>
          <a:blip r:embed="rId3"/>
          <a:srcRect/>
          <a:stretch>
            <a:fillRect/>
          </a:stretch>
        </p:blipFill>
        <p:spPr bwMode="auto">
          <a:xfrm>
            <a:off x="315913" y="858838"/>
            <a:ext cx="8512175" cy="5270500"/>
          </a:xfrm>
          <a:prstGeom prst="rect">
            <a:avLst/>
          </a:prstGeom>
          <a:noFill/>
          <a:ln w="9525">
            <a:solidFill>
              <a:schemeClr val="tx1"/>
            </a:solid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5" name="Picture 2"/>
          <p:cNvPicPr>
            <a:picLocks noChangeAspect="1" noChangeArrowheads="1"/>
          </p:cNvPicPr>
          <p:nvPr/>
        </p:nvPicPr>
        <p:blipFill>
          <a:blip r:embed="rId2"/>
          <a:srcRect/>
          <a:stretch>
            <a:fillRect/>
          </a:stretch>
        </p:blipFill>
        <p:spPr bwMode="auto">
          <a:xfrm>
            <a:off x="258763" y="314325"/>
            <a:ext cx="8639175" cy="6229350"/>
          </a:xfrm>
          <a:prstGeom prst="rect">
            <a:avLst/>
          </a:prstGeom>
          <a:noFill/>
          <a:ln w="9525">
            <a:noFill/>
            <a:miter lim="800000"/>
            <a:headEnd/>
            <a:tailEnd/>
          </a:ln>
        </p:spPr>
      </p:pic>
      <p:sp>
        <p:nvSpPr>
          <p:cNvPr id="3" name="Rounded Rectangle 3"/>
          <p:cNvSpPr/>
          <p:nvPr/>
        </p:nvSpPr>
        <p:spPr>
          <a:xfrm>
            <a:off x="5976938" y="3170238"/>
            <a:ext cx="2676525" cy="3000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Picture 2"/>
          <p:cNvPicPr>
            <a:picLocks noChangeAspect="1" noChangeArrowheads="1"/>
          </p:cNvPicPr>
          <p:nvPr/>
        </p:nvPicPr>
        <p:blipFill>
          <a:blip r:embed="rId2"/>
          <a:srcRect/>
          <a:stretch>
            <a:fillRect/>
          </a:stretch>
        </p:blipFill>
        <p:spPr bwMode="auto">
          <a:xfrm>
            <a:off x="95250" y="1017588"/>
            <a:ext cx="8753475" cy="3133725"/>
          </a:xfrm>
          <a:prstGeom prst="rect">
            <a:avLst/>
          </a:prstGeom>
          <a:noFill/>
          <a:ln w="9525">
            <a:noFill/>
            <a:miter lim="800000"/>
            <a:headEnd/>
            <a:tailEnd/>
          </a:ln>
        </p:spPr>
      </p:pic>
      <p:pic>
        <p:nvPicPr>
          <p:cNvPr id="18435" name="Picture 3"/>
          <p:cNvPicPr>
            <a:picLocks noChangeAspect="1" noChangeArrowheads="1"/>
          </p:cNvPicPr>
          <p:nvPr/>
        </p:nvPicPr>
        <p:blipFill>
          <a:blip r:embed="rId3"/>
          <a:srcRect/>
          <a:stretch>
            <a:fillRect/>
          </a:stretch>
        </p:blipFill>
        <p:spPr bwMode="auto">
          <a:xfrm>
            <a:off x="4845050" y="2401888"/>
            <a:ext cx="3706813" cy="3760787"/>
          </a:xfrm>
          <a:prstGeom prst="rect">
            <a:avLst/>
          </a:prstGeom>
          <a:noFill/>
          <a:ln w="9525">
            <a:solidFill>
              <a:schemeClr val="bg1">
                <a:lumMod val="75000"/>
              </a:schemeClr>
            </a:solidFill>
            <a:miter lim="800000"/>
            <a:headEnd/>
            <a:tailEnd/>
          </a:ln>
          <a:extLst>
            <a:ext uri="{909E8E84-426E-40DD-AFC4-6F175D3DCCD1}"/>
          </a:extLst>
        </p:spPr>
      </p:pic>
      <p:sp>
        <p:nvSpPr>
          <p:cNvPr id="2" name="标题 1"/>
          <p:cNvSpPr>
            <a:spLocks noGrp="1"/>
          </p:cNvSpPr>
          <p:nvPr>
            <p:ph type="title"/>
          </p:nvPr>
        </p:nvSpPr>
        <p:spPr/>
        <p:txBody>
          <a:bodyPr/>
          <a:lstStyle/>
          <a:p>
            <a:pPr>
              <a:defRPr/>
            </a:pPr>
            <a:r>
              <a:rPr lang="zh-CN" altLang="en-US" b="1" dirty="0" smtClean="0">
                <a:latin typeface="黑体" panose="02010609060101010101" pitchFamily="49" charset="-122"/>
                <a:ea typeface="黑体" panose="02010609060101010101" pitchFamily="49" charset="-122"/>
              </a:rPr>
              <a:t>安装工具栏</a:t>
            </a:r>
            <a:endParaRPr lang="zh-CN" altLang="en-US" b="1" dirty="0">
              <a:latin typeface="黑体" panose="02010609060101010101" pitchFamily="49" charset="-122"/>
              <a:ea typeface="黑体" panose="02010609060101010101" pitchFamily="49" charset="-122"/>
            </a:endParaRPr>
          </a:p>
        </p:txBody>
      </p:sp>
      <p:sp>
        <p:nvSpPr>
          <p:cNvPr id="7" name="Rounded Rectangle 3"/>
          <p:cNvSpPr/>
          <p:nvPr/>
        </p:nvSpPr>
        <p:spPr>
          <a:xfrm>
            <a:off x="5876925" y="1970088"/>
            <a:ext cx="820738" cy="431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pic>
        <p:nvPicPr>
          <p:cNvPr id="18436" name="Picture 4"/>
          <p:cNvPicPr>
            <a:picLocks noChangeAspect="1" noChangeArrowheads="1"/>
          </p:cNvPicPr>
          <p:nvPr/>
        </p:nvPicPr>
        <p:blipFill>
          <a:blip r:embed="rId4"/>
          <a:srcRect/>
          <a:stretch>
            <a:fillRect/>
          </a:stretch>
        </p:blipFill>
        <p:spPr bwMode="auto">
          <a:xfrm>
            <a:off x="122238" y="1017588"/>
            <a:ext cx="8859837" cy="5145087"/>
          </a:xfrm>
          <a:prstGeom prst="rect">
            <a:avLst/>
          </a:prstGeom>
          <a:noFill/>
          <a:ln w="9525">
            <a:noFill/>
            <a:miter lim="800000"/>
            <a:headEnd/>
            <a:tailEnd/>
          </a:ln>
        </p:spPr>
      </p:pic>
      <p:sp>
        <p:nvSpPr>
          <p:cNvPr id="8" name="Rounded Rectangle 3"/>
          <p:cNvSpPr/>
          <p:nvPr/>
        </p:nvSpPr>
        <p:spPr>
          <a:xfrm>
            <a:off x="95250" y="1381125"/>
            <a:ext cx="2674938" cy="3016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mtClean="0">
              <a:solidFill>
                <a:srgbClr val="FFFFFF"/>
              </a:solidFill>
              <a:latin typeface="Trebuchet MS" pitchFamily="34" charset="0"/>
              <a:ea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fade">
                                      <p:cBhvr>
                                        <p:cTn id="12" dur="1000"/>
                                        <p:tgtEl>
                                          <p:spTgt spid="18435"/>
                                        </p:tgtEl>
                                      </p:cBhvr>
                                    </p:animEffect>
                                    <p:anim calcmode="lin" valueType="num">
                                      <p:cBhvr>
                                        <p:cTn id="13" dur="1000" fill="hold"/>
                                        <p:tgtEl>
                                          <p:spTgt spid="18435"/>
                                        </p:tgtEl>
                                        <p:attrNameLst>
                                          <p:attrName>ppt_x</p:attrName>
                                        </p:attrNameLst>
                                      </p:cBhvr>
                                      <p:tavLst>
                                        <p:tav tm="0">
                                          <p:val>
                                            <p:strVal val="#ppt_x"/>
                                          </p:val>
                                        </p:tav>
                                        <p:tav tm="100000">
                                          <p:val>
                                            <p:strVal val="#ppt_x"/>
                                          </p:val>
                                        </p:tav>
                                      </p:tavLst>
                                    </p:anim>
                                    <p:anim calcmode="lin" valueType="num">
                                      <p:cBhvr>
                                        <p:cTn id="14"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436"/>
                                        </p:tgtEl>
                                        <p:attrNameLst>
                                          <p:attrName>style.visibility</p:attrName>
                                        </p:attrNameLst>
                                      </p:cBhvr>
                                      <p:to>
                                        <p:strVal val="visible"/>
                                      </p:to>
                                    </p:set>
                                    <p:animEffect transition="in" filter="fade">
                                      <p:cBhvr>
                                        <p:cTn id="19" dur="1000"/>
                                        <p:tgtEl>
                                          <p:spTgt spid="18436"/>
                                        </p:tgtEl>
                                      </p:cBhvr>
                                    </p:animEffect>
                                    <p:anim calcmode="lin" valueType="num">
                                      <p:cBhvr>
                                        <p:cTn id="20" dur="1000" fill="hold"/>
                                        <p:tgtEl>
                                          <p:spTgt spid="18436"/>
                                        </p:tgtEl>
                                        <p:attrNameLst>
                                          <p:attrName>ppt_x</p:attrName>
                                        </p:attrNameLst>
                                      </p:cBhvr>
                                      <p:tavLst>
                                        <p:tav tm="0">
                                          <p:val>
                                            <p:strVal val="#ppt_x"/>
                                          </p:val>
                                        </p:tav>
                                        <p:tav tm="100000">
                                          <p:val>
                                            <p:strVal val="#ppt_x"/>
                                          </p:val>
                                        </p:tav>
                                      </p:tavLst>
                                    </p:anim>
                                    <p:anim calcmode="lin" valueType="num">
                                      <p:cBhvr>
                                        <p:cTn id="21" dur="1000" fill="hold"/>
                                        <p:tgtEl>
                                          <p:spTgt spid="1843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Date Placeholder 2"/>
          <p:cNvSpPr>
            <a:spLocks noGrp="1"/>
          </p:cNvSpPr>
          <p:nvPr>
            <p:ph type="dt" sz="quarter" idx="18"/>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nl-NL" altLang="zh-CN"/>
              <a:t>Date</a:t>
            </a:r>
            <a:endParaRPr lang="en-US" altLang="zh-CN"/>
          </a:p>
        </p:txBody>
      </p:sp>
      <p:sp>
        <p:nvSpPr>
          <p:cNvPr id="131074" name="Footer Placeholder 3"/>
          <p:cNvSpPr>
            <a:spLocks noGrp="1"/>
          </p:cNvSpPr>
          <p:nvPr>
            <p:ph type="ftr" sz="quarter" idx="19"/>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a:t>Presentation</a:t>
            </a:r>
          </a:p>
        </p:txBody>
      </p:sp>
      <p:sp>
        <p:nvSpPr>
          <p:cNvPr id="131075" name="Slide Number Placeholder 4"/>
          <p:cNvSpPr>
            <a:spLocks noGrp="1"/>
          </p:cNvSpPr>
          <p:nvPr>
            <p:ph type="sldNum" sz="quarter" idx="20"/>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551A11B9-9320-4FFA-A194-430F482F2396}" type="slidenum">
              <a:rPr lang="en-US" altLang="zh-CN"/>
              <a:pPr/>
              <a:t>76</a:t>
            </a:fld>
            <a:endParaRPr lang="en-US" altLang="zh-CN"/>
          </a:p>
        </p:txBody>
      </p:sp>
      <p:pic>
        <p:nvPicPr>
          <p:cNvPr id="131076" name="Picture 11" descr="Macintosh HD:Users:jt_tomo:Pictures:iPhoto Library.photolibrary:Masters:2015:01:13:20150113-151620:IMG_0159.PNG"/>
          <p:cNvPicPr>
            <a:picLocks noChangeAspect="1"/>
          </p:cNvPicPr>
          <p:nvPr/>
        </p:nvPicPr>
        <p:blipFill>
          <a:blip r:embed="rId3"/>
          <a:srcRect/>
          <a:stretch>
            <a:fillRect/>
          </a:stretch>
        </p:blipFill>
        <p:spPr bwMode="auto">
          <a:xfrm>
            <a:off x="5081588" y="358775"/>
            <a:ext cx="3657600" cy="4876800"/>
          </a:xfrm>
          <a:prstGeom prst="rect">
            <a:avLst/>
          </a:prstGeom>
          <a:noFill/>
          <a:ln w="9525">
            <a:noFill/>
            <a:miter lim="800000"/>
            <a:headEnd/>
            <a:tailEnd/>
          </a:ln>
        </p:spPr>
      </p:pic>
      <p:sp>
        <p:nvSpPr>
          <p:cNvPr id="13" name="Rectangular Callout 12"/>
          <p:cNvSpPr/>
          <p:nvPr/>
        </p:nvSpPr>
        <p:spPr>
          <a:xfrm>
            <a:off x="7405688" y="1946275"/>
            <a:ext cx="1604962" cy="1127125"/>
          </a:xfrm>
          <a:prstGeom prst="wedgeRectCallout">
            <a:avLst>
              <a:gd name="adj1" fmla="val -79284"/>
              <a:gd name="adj2" fmla="val 54167"/>
            </a:avLst>
          </a:prstGeom>
          <a:solidFill>
            <a:srgbClr val="0768A9">
              <a:alpha val="95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200" dirty="0">
                <a:latin typeface="+mj-lt"/>
                <a:ea typeface="黑体" panose="02010609060101010101" pitchFamily="49" charset="-122"/>
              </a:rPr>
              <a:t>如果你已接入所属单位的公共无线网</a:t>
            </a:r>
            <a:r>
              <a:rPr lang="en-US" sz="1200" dirty="0">
                <a:latin typeface="+mj-lt"/>
                <a:ea typeface="黑体" panose="02010609060101010101" pitchFamily="49" charset="-122"/>
              </a:rPr>
              <a:t>, </a:t>
            </a:r>
            <a:r>
              <a:rPr lang="zh-CN" altLang="en-US" sz="1200" dirty="0">
                <a:latin typeface="+mj-lt"/>
                <a:ea typeface="黑体" panose="02010609060101010101" pitchFamily="49" charset="-122"/>
              </a:rPr>
              <a:t>点击“</a:t>
            </a:r>
            <a:r>
              <a:rPr lang="en-US" sz="1200" dirty="0">
                <a:latin typeface="+mj-lt"/>
                <a:ea typeface="黑体" panose="02010609060101010101" pitchFamily="49" charset="-122"/>
              </a:rPr>
              <a:t>Let’s </a:t>
            </a:r>
            <a:r>
              <a:rPr lang="en-US" sz="1200" dirty="0">
                <a:latin typeface="+mj-lt"/>
                <a:ea typeface="黑体" panose="02010609060101010101" pitchFamily="49" charset="-122"/>
              </a:rPr>
              <a:t>Get </a:t>
            </a:r>
            <a:r>
              <a:rPr lang="en-US" sz="1200" dirty="0">
                <a:latin typeface="+mj-lt"/>
                <a:ea typeface="黑体" panose="02010609060101010101" pitchFamily="49" charset="-122"/>
              </a:rPr>
              <a:t>Started</a:t>
            </a:r>
            <a:r>
              <a:rPr lang="zh-CN" altLang="en-US" sz="1200" dirty="0">
                <a:latin typeface="+mj-lt"/>
                <a:ea typeface="黑体" panose="02010609060101010101" pitchFamily="49" charset="-122"/>
              </a:rPr>
              <a:t>”</a:t>
            </a:r>
            <a:r>
              <a:rPr lang="en-US" sz="1200" dirty="0">
                <a:latin typeface="+mj-lt"/>
                <a:ea typeface="黑体" panose="02010609060101010101" pitchFamily="49" charset="-122"/>
              </a:rPr>
              <a:t> </a:t>
            </a:r>
            <a:r>
              <a:rPr lang="zh-CN" altLang="en-US" sz="1200" dirty="0">
                <a:latin typeface="+mj-lt"/>
                <a:ea typeface="黑体" panose="02010609060101010101" pitchFamily="49" charset="-122"/>
              </a:rPr>
              <a:t>图标，进行访问。</a:t>
            </a:r>
            <a:endParaRPr lang="en-GB" sz="1200" dirty="0">
              <a:solidFill>
                <a:schemeClr val="bg1"/>
              </a:solidFill>
              <a:latin typeface="+mj-lt"/>
              <a:ea typeface="黑体" panose="02010609060101010101" pitchFamily="49" charset="-122"/>
            </a:endParaRPr>
          </a:p>
        </p:txBody>
      </p:sp>
      <p:sp>
        <p:nvSpPr>
          <p:cNvPr id="16" name="Rectangular Callout 15"/>
          <p:cNvSpPr/>
          <p:nvPr/>
        </p:nvSpPr>
        <p:spPr>
          <a:xfrm>
            <a:off x="5194300" y="4254500"/>
            <a:ext cx="3433763" cy="815975"/>
          </a:xfrm>
          <a:prstGeom prst="wedgeRectCallout">
            <a:avLst>
              <a:gd name="adj1" fmla="val -18913"/>
              <a:gd name="adj2" fmla="val -96881"/>
            </a:avLst>
          </a:prstGeom>
          <a:solidFill>
            <a:srgbClr val="0768A9">
              <a:alpha val="95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200" dirty="0">
                <a:latin typeface="+mj-lt"/>
                <a:ea typeface="黑体" panose="02010609060101010101" pitchFamily="49" charset="-122"/>
              </a:rPr>
              <a:t>如果你通常使用账号和密码登录数据库，或者无法接入你单位的公共无线网，点击“</a:t>
            </a:r>
            <a:r>
              <a:rPr lang="en-US" sz="1200" dirty="0">
                <a:latin typeface="+mj-lt"/>
                <a:ea typeface="黑体" panose="02010609060101010101" pitchFamily="49" charset="-122"/>
              </a:rPr>
              <a:t>Login </a:t>
            </a:r>
            <a:r>
              <a:rPr lang="en-US" sz="1200" dirty="0">
                <a:latin typeface="+mj-lt"/>
                <a:ea typeface="黑体" panose="02010609060101010101" pitchFamily="49" charset="-122"/>
              </a:rPr>
              <a:t>using your OvidSP ID and </a:t>
            </a:r>
            <a:r>
              <a:rPr lang="en-US" sz="1200" dirty="0">
                <a:latin typeface="+mj-lt"/>
                <a:ea typeface="黑体" panose="02010609060101010101" pitchFamily="49" charset="-122"/>
              </a:rPr>
              <a:t>Password</a:t>
            </a:r>
            <a:r>
              <a:rPr lang="zh-CN" altLang="en-US" sz="1200" dirty="0">
                <a:latin typeface="+mj-lt"/>
                <a:ea typeface="黑体" panose="02010609060101010101" pitchFamily="49" charset="-122"/>
              </a:rPr>
              <a:t>”</a:t>
            </a:r>
            <a:r>
              <a:rPr lang="en-US" sz="1200" dirty="0">
                <a:latin typeface="+mj-lt"/>
                <a:ea typeface="黑体" panose="02010609060101010101" pitchFamily="49" charset="-122"/>
              </a:rPr>
              <a:t> </a:t>
            </a:r>
            <a:r>
              <a:rPr lang="zh-CN" altLang="en-US" sz="1200" dirty="0">
                <a:latin typeface="+mj-lt"/>
                <a:ea typeface="黑体" panose="02010609060101010101" pitchFamily="49" charset="-122"/>
              </a:rPr>
              <a:t>的链接。</a:t>
            </a:r>
            <a:endParaRPr lang="en-GB" sz="1200" dirty="0">
              <a:latin typeface="+mj-lt"/>
              <a:ea typeface="黑体" panose="02010609060101010101" pitchFamily="49" charset="-122"/>
            </a:endParaRPr>
          </a:p>
        </p:txBody>
      </p:sp>
      <p:sp>
        <p:nvSpPr>
          <p:cNvPr id="11" name="Rectangle 10"/>
          <p:cNvSpPr/>
          <p:nvPr/>
        </p:nvSpPr>
        <p:spPr>
          <a:xfrm>
            <a:off x="5081588" y="5400675"/>
            <a:ext cx="3657600" cy="479425"/>
          </a:xfrm>
          <a:prstGeom prst="rect">
            <a:avLst/>
          </a:prstGeom>
          <a:solidFill>
            <a:schemeClr val="bg1">
              <a:lumMod val="95000"/>
              <a:alpha val="78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dirty="0">
                <a:solidFill>
                  <a:schemeClr val="tx1"/>
                </a:solidFill>
                <a:latin typeface="+mj-lt"/>
                <a:ea typeface="黑体" panose="02010609060101010101" pitchFamily="49" charset="-122"/>
              </a:rPr>
              <a:t>*</a:t>
            </a:r>
            <a:r>
              <a:rPr lang="zh-CN" altLang="en-US" sz="1200" dirty="0">
                <a:solidFill>
                  <a:schemeClr val="tx1"/>
                </a:solidFill>
                <a:latin typeface="+mj-lt"/>
                <a:ea typeface="黑体" panose="02010609060101010101" pitchFamily="49" charset="-122"/>
              </a:rPr>
              <a:t>如果你不知道你单位访问</a:t>
            </a:r>
            <a:r>
              <a:rPr lang="en-US" altLang="zh-CN" sz="1200" dirty="0">
                <a:solidFill>
                  <a:schemeClr val="tx1"/>
                </a:solidFill>
                <a:latin typeface="+mj-lt"/>
                <a:ea typeface="黑体" panose="02010609060101010101" pitchFamily="49" charset="-122"/>
              </a:rPr>
              <a:t>Ovid</a:t>
            </a:r>
            <a:r>
              <a:rPr lang="zh-CN" altLang="en-US" sz="1200" dirty="0">
                <a:solidFill>
                  <a:schemeClr val="tx1"/>
                </a:solidFill>
                <a:latin typeface="+mj-lt"/>
                <a:ea typeface="黑体" panose="02010609060101010101" pitchFamily="49" charset="-122"/>
              </a:rPr>
              <a:t>数据库的账号和密码，请联系你单位的图书馆员。</a:t>
            </a:r>
            <a:endParaRPr lang="en-GB" sz="1200" dirty="0">
              <a:solidFill>
                <a:schemeClr val="tx1"/>
              </a:solidFill>
              <a:latin typeface="+mj-lt"/>
              <a:ea typeface="黑体" panose="02010609060101010101" pitchFamily="49" charset="-122"/>
            </a:endParaRPr>
          </a:p>
        </p:txBody>
      </p:sp>
      <p:sp>
        <p:nvSpPr>
          <p:cNvPr id="7" name="Rectangle 6"/>
          <p:cNvSpPr/>
          <p:nvPr/>
        </p:nvSpPr>
        <p:spPr>
          <a:xfrm>
            <a:off x="38100" y="158750"/>
            <a:ext cx="4487863" cy="3200400"/>
          </a:xfrm>
          <a:prstGeom prst="rect">
            <a:avLst/>
          </a:prstGeom>
          <a:solidFill>
            <a:srgbClr val="0768A9"/>
          </a:solidFill>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zh-CN" altLang="en-US" sz="1600" dirty="0">
                <a:latin typeface="+mj-lt"/>
                <a:ea typeface="黑体" panose="02010609060101010101" pitchFamily="49" charset="-122"/>
              </a:rPr>
              <a:t>安装</a:t>
            </a:r>
            <a:r>
              <a:rPr lang="en-GB" sz="1600" dirty="0">
                <a:latin typeface="+mj-lt"/>
                <a:ea typeface="黑体" panose="02010609060101010101" pitchFamily="49" charset="-122"/>
              </a:rPr>
              <a:t>Ovid Today</a:t>
            </a:r>
            <a:r>
              <a:rPr lang="zh-CN" altLang="en-US" sz="1600" dirty="0">
                <a:latin typeface="+mj-lt"/>
                <a:ea typeface="黑体" panose="02010609060101010101" pitchFamily="49" charset="-122"/>
              </a:rPr>
              <a:t>的方法</a:t>
            </a:r>
            <a:r>
              <a:rPr lang="en-GB" sz="1600" dirty="0">
                <a:latin typeface="+mj-lt"/>
                <a:ea typeface="黑体" panose="02010609060101010101" pitchFamily="49" charset="-122"/>
              </a:rPr>
              <a:t>:</a:t>
            </a:r>
          </a:p>
          <a:p>
            <a:pPr>
              <a:defRPr/>
            </a:pPr>
            <a:endParaRPr lang="en-GB" sz="1600" dirty="0">
              <a:latin typeface="+mj-lt"/>
              <a:ea typeface="黑体" panose="02010609060101010101" pitchFamily="49" charset="-122"/>
            </a:endParaRPr>
          </a:p>
          <a:p>
            <a:pPr>
              <a:defRPr/>
            </a:pPr>
            <a:r>
              <a:rPr lang="zh-CN" altLang="en-US" sz="1200" dirty="0">
                <a:latin typeface="+mj-lt"/>
                <a:ea typeface="黑体" panose="02010609060101010101" pitchFamily="49" charset="-122"/>
              </a:rPr>
              <a:t>进入</a:t>
            </a:r>
            <a:r>
              <a:rPr lang="en-GB" sz="1200" dirty="0">
                <a:latin typeface="+mj-lt"/>
                <a:ea typeface="黑体" panose="02010609060101010101" pitchFamily="49" charset="-122"/>
              </a:rPr>
              <a:t>iTunes App Store</a:t>
            </a:r>
            <a:r>
              <a:rPr lang="zh-CN" altLang="en-US" sz="1200" dirty="0">
                <a:latin typeface="+mj-lt"/>
                <a:ea typeface="黑体" panose="02010609060101010101" pitchFamily="49" charset="-122"/>
              </a:rPr>
              <a:t>，然后搜索“</a:t>
            </a:r>
            <a:r>
              <a:rPr lang="en-GB" sz="1200" dirty="0" err="1">
                <a:latin typeface="+mj-lt"/>
                <a:ea typeface="黑体" panose="02010609060101010101" pitchFamily="49" charset="-122"/>
              </a:rPr>
              <a:t>OvidToday</a:t>
            </a:r>
            <a:r>
              <a:rPr lang="zh-CN" altLang="en-US" sz="1200" dirty="0">
                <a:latin typeface="+mj-lt"/>
                <a:ea typeface="黑体" panose="02010609060101010101" pitchFamily="49" charset="-122"/>
              </a:rPr>
              <a:t>”</a:t>
            </a:r>
            <a:endParaRPr lang="en-GB" sz="1200" dirty="0">
              <a:latin typeface="+mj-lt"/>
              <a:ea typeface="黑体" panose="02010609060101010101" pitchFamily="49" charset="-122"/>
            </a:endParaRPr>
          </a:p>
          <a:p>
            <a:pPr>
              <a:defRPr/>
            </a:pPr>
            <a:endParaRPr lang="en-GB" sz="1200" dirty="0">
              <a:latin typeface="+mj-lt"/>
              <a:ea typeface="黑体" panose="02010609060101010101" pitchFamily="49" charset="-122"/>
            </a:endParaRPr>
          </a:p>
          <a:p>
            <a:pPr>
              <a:defRPr/>
            </a:pPr>
            <a:r>
              <a:rPr lang="zh-CN" altLang="en-US" sz="1600" dirty="0">
                <a:latin typeface="+mj-lt"/>
                <a:ea typeface="黑体" panose="02010609060101010101" pitchFamily="49" charset="-122"/>
              </a:rPr>
              <a:t>或者</a:t>
            </a:r>
            <a:endParaRPr lang="en-GB" sz="1600" dirty="0">
              <a:latin typeface="+mj-lt"/>
              <a:ea typeface="黑体" panose="02010609060101010101" pitchFamily="49" charset="-122"/>
            </a:endParaRPr>
          </a:p>
          <a:p>
            <a:pPr>
              <a:defRPr/>
            </a:pPr>
            <a:endParaRPr lang="en-GB" sz="1200" dirty="0">
              <a:latin typeface="+mj-lt"/>
              <a:ea typeface="黑体" panose="02010609060101010101" pitchFamily="49" charset="-122"/>
            </a:endParaRPr>
          </a:p>
          <a:p>
            <a:pPr>
              <a:defRPr/>
            </a:pPr>
            <a:r>
              <a:rPr lang="zh-CN" altLang="en-US" sz="1200" dirty="0">
                <a:latin typeface="+mj-lt"/>
                <a:ea typeface="黑体" panose="02010609060101010101" pitchFamily="49" charset="-122"/>
              </a:rPr>
              <a:t>直接访问下面的</a:t>
            </a:r>
            <a:r>
              <a:rPr lang="en-GB" sz="1200" dirty="0">
                <a:latin typeface="+mj-lt"/>
                <a:ea typeface="黑体" panose="02010609060101010101" pitchFamily="49" charset="-122"/>
              </a:rPr>
              <a:t> URL:</a:t>
            </a:r>
          </a:p>
          <a:p>
            <a:pPr>
              <a:defRPr/>
            </a:pPr>
            <a:r>
              <a:rPr lang="en-GB" sz="1050" dirty="0">
                <a:solidFill>
                  <a:schemeClr val="bg1"/>
                </a:solidFill>
                <a:latin typeface="+mj-lt"/>
                <a:ea typeface="黑体" panose="02010609060101010101" pitchFamily="49" charset="-122"/>
                <a:hlinkClick r:id="rId4"/>
              </a:rPr>
              <a:t>https</a:t>
            </a:r>
            <a:r>
              <a:rPr lang="en-GB" sz="1050" dirty="0">
                <a:solidFill>
                  <a:schemeClr val="bg1"/>
                </a:solidFill>
                <a:latin typeface="+mj-lt"/>
                <a:ea typeface="黑体" panose="02010609060101010101" pitchFamily="49" charset="-122"/>
                <a:hlinkClick r:id="rId4"/>
              </a:rPr>
              <a:t>://</a:t>
            </a:r>
            <a:r>
              <a:rPr lang="en-GB" sz="1050" dirty="0">
                <a:solidFill>
                  <a:schemeClr val="bg1"/>
                </a:solidFill>
                <a:latin typeface="+mj-lt"/>
                <a:ea typeface="黑体" panose="02010609060101010101" pitchFamily="49" charset="-122"/>
                <a:hlinkClick r:id="rId4"/>
              </a:rPr>
              <a:t>itunes.apple.com/us/app/ovid-today/id894892882?ls=1&amp;mt=8</a:t>
            </a:r>
            <a:endParaRPr lang="en-GB" sz="1050" dirty="0">
              <a:solidFill>
                <a:schemeClr val="bg1"/>
              </a:solidFill>
              <a:latin typeface="+mj-lt"/>
              <a:ea typeface="黑体" panose="02010609060101010101" pitchFamily="49" charset="-122"/>
            </a:endParaRPr>
          </a:p>
          <a:p>
            <a:pPr>
              <a:defRPr/>
            </a:pPr>
            <a:endParaRPr lang="en-GB" sz="1600" dirty="0">
              <a:latin typeface="+mj-lt"/>
              <a:ea typeface="黑体" panose="02010609060101010101" pitchFamily="49" charset="-122"/>
            </a:endParaRPr>
          </a:p>
          <a:p>
            <a:pPr>
              <a:defRPr/>
            </a:pPr>
            <a:r>
              <a:rPr lang="zh-CN" altLang="en-US" sz="1600" dirty="0">
                <a:latin typeface="+mj-lt"/>
                <a:ea typeface="黑体" panose="02010609060101010101" pitchFamily="49" charset="-122"/>
              </a:rPr>
              <a:t>或者</a:t>
            </a:r>
            <a:endParaRPr lang="en-GB" sz="1600" dirty="0">
              <a:latin typeface="+mj-lt"/>
              <a:ea typeface="黑体" panose="02010609060101010101" pitchFamily="49" charset="-122"/>
            </a:endParaRPr>
          </a:p>
          <a:p>
            <a:pPr>
              <a:defRPr/>
            </a:pPr>
            <a:endParaRPr lang="en-GB" sz="1600" dirty="0">
              <a:latin typeface="+mj-lt"/>
              <a:ea typeface="黑体" panose="02010609060101010101" pitchFamily="49" charset="-122"/>
            </a:endParaRPr>
          </a:p>
          <a:p>
            <a:pPr>
              <a:defRPr/>
            </a:pPr>
            <a:r>
              <a:rPr lang="zh-CN" altLang="en-US" sz="1200" dirty="0">
                <a:latin typeface="+mj-lt"/>
                <a:ea typeface="黑体" panose="02010609060101010101" pitchFamily="49" charset="-122"/>
              </a:rPr>
              <a:t>扫描</a:t>
            </a:r>
            <a:r>
              <a:rPr lang="zh-CN" altLang="en-US" sz="1200" dirty="0">
                <a:latin typeface="+mj-lt"/>
                <a:ea typeface="黑体" panose="02010609060101010101" pitchFamily="49" charset="-122"/>
              </a:rPr>
              <a:t>二维码（如右图）</a:t>
            </a:r>
            <a:r>
              <a:rPr lang="en-GB" sz="1200" dirty="0"/>
              <a:t>:</a:t>
            </a:r>
            <a:endParaRPr lang="en-GB" sz="1200" dirty="0"/>
          </a:p>
        </p:txBody>
      </p:sp>
      <p:pic>
        <p:nvPicPr>
          <p:cNvPr id="131081" name="Picture 1"/>
          <p:cNvPicPr>
            <a:picLocks noChangeAspect="1"/>
          </p:cNvPicPr>
          <p:nvPr/>
        </p:nvPicPr>
        <p:blipFill>
          <a:blip r:embed="rId5"/>
          <a:srcRect/>
          <a:stretch>
            <a:fillRect/>
          </a:stretch>
        </p:blipFill>
        <p:spPr bwMode="auto">
          <a:xfrm>
            <a:off x="1622425" y="2212975"/>
            <a:ext cx="900113" cy="900113"/>
          </a:xfrm>
          <a:prstGeom prst="rect">
            <a:avLst/>
          </a:prstGeom>
          <a:noFill/>
          <a:ln w="9525">
            <a:noFill/>
            <a:miter lim="800000"/>
            <a:headEnd/>
            <a:tailEnd/>
          </a:ln>
        </p:spPr>
      </p:pic>
      <p:pic>
        <p:nvPicPr>
          <p:cNvPr id="131082" name="Picture 3"/>
          <p:cNvPicPr>
            <a:picLocks noChangeAspect="1" noChangeArrowheads="1"/>
          </p:cNvPicPr>
          <p:nvPr/>
        </p:nvPicPr>
        <p:blipFill>
          <a:blip r:embed="rId6"/>
          <a:srcRect/>
          <a:stretch>
            <a:fillRect/>
          </a:stretch>
        </p:blipFill>
        <p:spPr bwMode="auto">
          <a:xfrm>
            <a:off x="134938" y="3732213"/>
            <a:ext cx="4295775" cy="2676525"/>
          </a:xfrm>
          <a:prstGeom prst="rect">
            <a:avLst/>
          </a:prstGeom>
          <a:noFill/>
          <a:ln w="9525">
            <a:noFill/>
            <a:miter lim="800000"/>
            <a:headEnd/>
            <a:tailEnd/>
          </a:ln>
        </p:spPr>
      </p:pic>
      <p:sp>
        <p:nvSpPr>
          <p:cNvPr id="6" name="Rectangular Callout 5"/>
          <p:cNvSpPr/>
          <p:nvPr/>
        </p:nvSpPr>
        <p:spPr>
          <a:xfrm>
            <a:off x="2249488" y="3797300"/>
            <a:ext cx="2276475" cy="498475"/>
          </a:xfrm>
          <a:prstGeom prst="wedgeRectCallout">
            <a:avLst>
              <a:gd name="adj1" fmla="val -59224"/>
              <a:gd name="adj2" fmla="val 144593"/>
            </a:avLst>
          </a:prstGeom>
          <a:solidFill>
            <a:srgbClr val="0768A9">
              <a:alpha val="95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200">
                <a:solidFill>
                  <a:srgbClr val="FFFFFF"/>
                </a:solidFill>
                <a:latin typeface="黑体" pitchFamily="49" charset="-122"/>
                <a:ea typeface="黑体" pitchFamily="49" charset="-122"/>
              </a:rPr>
              <a:t>然后点击 “获取” 和“‘安装”</a:t>
            </a:r>
            <a:endParaRPr lang="en-GB" sz="1200">
              <a:solidFill>
                <a:schemeClr val="bg1"/>
              </a:solidFill>
              <a:latin typeface="黑体" pitchFamily="49" charset="-122"/>
              <a:ea typeface="黑体" pitchFamily="49" charset="-122"/>
            </a:endParaRPr>
          </a:p>
        </p:txBody>
      </p:sp>
    </p:spTree>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638"/>
            <a:ext cx="8229600" cy="554037"/>
          </a:xfrm>
        </p:spPr>
        <p:txBody>
          <a:bodyPr/>
          <a:lstStyle/>
          <a:p>
            <a:pPr>
              <a:defRPr/>
            </a:pPr>
            <a:r>
              <a:rPr lang="zh-CN" altLang="en-US" sz="3000" smtClean="0">
                <a:latin typeface="宋体" pitchFamily="2" charset="-122"/>
                <a:ea typeface="宋体" pitchFamily="2" charset="-122"/>
              </a:rPr>
              <a:t>如需要更多详细内容</a:t>
            </a:r>
            <a:endParaRPr lang="en-US" altLang="zh-CN" sz="3000" smtClean="0">
              <a:latin typeface="宋体" pitchFamily="2" charset="-122"/>
              <a:ea typeface="宋体" pitchFamily="2" charset="-122"/>
            </a:endParaRPr>
          </a:p>
        </p:txBody>
      </p:sp>
      <p:sp>
        <p:nvSpPr>
          <p:cNvPr id="133124" name="Rectangle 3"/>
          <p:cNvSpPr txBox="1">
            <a:spLocks noChangeArrowheads="1"/>
          </p:cNvSpPr>
          <p:nvPr/>
        </p:nvSpPr>
        <p:spPr bwMode="auto">
          <a:xfrm>
            <a:off x="-838200" y="1052513"/>
            <a:ext cx="9144000" cy="4419600"/>
          </a:xfrm>
          <a:prstGeom prst="rect">
            <a:avLst/>
          </a:prstGeom>
          <a:noFill/>
          <a:ln w="9525">
            <a:noFill/>
            <a:miter lim="800000"/>
            <a:headEnd/>
            <a:tailEnd/>
          </a:ln>
        </p:spPr>
        <p:txBody>
          <a:bodyPr/>
          <a:lstStyle/>
          <a:p>
            <a:pPr lvl="4" indent="-292100"/>
            <a:r>
              <a:rPr lang="en-GB" altLang="zh-CN" sz="2200">
                <a:solidFill>
                  <a:srgbClr val="0070C0"/>
                </a:solidFill>
                <a:latin typeface="Trebuchet MS" pitchFamily="34" charset="0"/>
                <a:hlinkClick r:id="rId3"/>
              </a:rPr>
              <a:t>support@ovid.com</a:t>
            </a:r>
            <a:r>
              <a:rPr lang="en-GB" altLang="zh-CN" sz="2200">
                <a:solidFill>
                  <a:srgbClr val="0070C0"/>
                </a:solidFill>
                <a:latin typeface="Trebuchet MS" pitchFamily="34" charset="0"/>
              </a:rPr>
              <a:t> or </a:t>
            </a:r>
            <a:r>
              <a:rPr lang="zh-CN" altLang="en-US" sz="2200">
                <a:solidFill>
                  <a:srgbClr val="0070C0"/>
                </a:solidFill>
                <a:latin typeface="Trebuchet MS" pitchFamily="34" charset="0"/>
              </a:rPr>
              <a:t>访问</a:t>
            </a:r>
            <a:r>
              <a:rPr lang="en-GB" altLang="zh-CN" sz="2200">
                <a:solidFill>
                  <a:srgbClr val="0070C0"/>
                </a:solidFill>
                <a:latin typeface="Trebuchet MS" pitchFamily="34" charset="0"/>
              </a:rPr>
              <a:t> </a:t>
            </a:r>
            <a:r>
              <a:rPr lang="en-GB" altLang="zh-CN" sz="2200">
                <a:solidFill>
                  <a:srgbClr val="0070C0"/>
                </a:solidFill>
                <a:latin typeface="Trebuchet MS" pitchFamily="34" charset="0"/>
                <a:hlinkClick r:id="rId4"/>
              </a:rPr>
              <a:t>http://resourcenter.ovid.com</a:t>
            </a:r>
            <a:r>
              <a:rPr lang="en-GB" altLang="zh-CN" sz="2200">
                <a:solidFill>
                  <a:srgbClr val="0070C0"/>
                </a:solidFill>
                <a:latin typeface="Trebuchet MS" pitchFamily="34" charset="0"/>
              </a:rPr>
              <a:t> </a:t>
            </a:r>
            <a:endParaRPr lang="en-GB" altLang="zh-CN">
              <a:solidFill>
                <a:srgbClr val="0768A9"/>
              </a:solidFill>
              <a:latin typeface="Trebuchet MS" pitchFamily="34" charset="0"/>
            </a:endParaRPr>
          </a:p>
        </p:txBody>
      </p:sp>
      <p:pic>
        <p:nvPicPr>
          <p:cNvPr id="8" name="Picture 7" descr="Ovid_support.jpg"/>
          <p:cNvPicPr>
            <a:picLocks noChangeAspect="1"/>
          </p:cNvPicPr>
          <p:nvPr/>
        </p:nvPicPr>
        <p:blipFill>
          <a:blip r:embed="rId5" cstate="print"/>
          <a:stretch>
            <a:fillRect/>
          </a:stretch>
        </p:blipFill>
        <p:spPr>
          <a:xfrm>
            <a:off x="7391400" y="228600"/>
            <a:ext cx="1524000" cy="823981"/>
          </a:xfrm>
          <a:prstGeom prst="rect">
            <a:avLst/>
          </a:prstGeom>
          <a:scene3d>
            <a:camera prst="orthographicFront"/>
            <a:lightRig rig="threePt" dir="t"/>
          </a:scene3d>
          <a:sp3d>
            <a:bevelT/>
          </a:sp3d>
        </p:spPr>
      </p:pic>
      <p:pic>
        <p:nvPicPr>
          <p:cNvPr id="20484" name="Picture 4"/>
          <p:cNvPicPr>
            <a:picLocks noChangeAspect="1" noChangeArrowheads="1"/>
          </p:cNvPicPr>
          <p:nvPr/>
        </p:nvPicPr>
        <p:blipFill>
          <a:blip r:embed="rId6"/>
          <a:srcRect/>
          <a:stretch>
            <a:fillRect/>
          </a:stretch>
        </p:blipFill>
        <p:spPr bwMode="auto">
          <a:xfrm>
            <a:off x="344488" y="1785938"/>
            <a:ext cx="6924675" cy="4286250"/>
          </a:xfrm>
          <a:prstGeom prst="rect">
            <a:avLst/>
          </a:prstGeom>
          <a:noFill/>
          <a:ln w="9525">
            <a:noFill/>
            <a:miter lim="800000"/>
            <a:headEnd/>
            <a:tailEnd/>
          </a:ln>
        </p:spPr>
      </p:pic>
      <p:pic>
        <p:nvPicPr>
          <p:cNvPr id="20483" name="Picture 3"/>
          <p:cNvPicPr>
            <a:picLocks noChangeAspect="1" noChangeArrowheads="1"/>
          </p:cNvPicPr>
          <p:nvPr/>
        </p:nvPicPr>
        <p:blipFill>
          <a:blip r:embed="rId7"/>
          <a:srcRect/>
          <a:stretch>
            <a:fillRect/>
          </a:stretch>
        </p:blipFill>
        <p:spPr bwMode="auto">
          <a:xfrm>
            <a:off x="1323975" y="1785938"/>
            <a:ext cx="6488113" cy="4286250"/>
          </a:xfrm>
          <a:prstGeom prst="rect">
            <a:avLst/>
          </a:prstGeom>
          <a:noFill/>
          <a:ln w="9525">
            <a:noFill/>
            <a:miter lim="800000"/>
            <a:headEnd/>
            <a:tailEnd/>
          </a:ln>
        </p:spPr>
      </p:pic>
      <p:pic>
        <p:nvPicPr>
          <p:cNvPr id="20485" name="Picture 5"/>
          <p:cNvPicPr>
            <a:picLocks noChangeAspect="1" noChangeArrowheads="1"/>
          </p:cNvPicPr>
          <p:nvPr/>
        </p:nvPicPr>
        <p:blipFill>
          <a:blip r:embed="rId8"/>
          <a:srcRect/>
          <a:stretch>
            <a:fillRect/>
          </a:stretch>
        </p:blipFill>
        <p:spPr bwMode="auto">
          <a:xfrm>
            <a:off x="2151063" y="1785938"/>
            <a:ext cx="6796087" cy="42862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1000"/>
                                        <p:tgtEl>
                                          <p:spTgt spid="20484"/>
                                        </p:tgtEl>
                                      </p:cBhvr>
                                    </p:animEffect>
                                    <p:anim calcmode="lin" valueType="num">
                                      <p:cBhvr>
                                        <p:cTn id="8" dur="1000" fill="hold"/>
                                        <p:tgtEl>
                                          <p:spTgt spid="20484"/>
                                        </p:tgtEl>
                                        <p:attrNameLst>
                                          <p:attrName>ppt_x</p:attrName>
                                        </p:attrNameLst>
                                      </p:cBhvr>
                                      <p:tavLst>
                                        <p:tav tm="0">
                                          <p:val>
                                            <p:strVal val="#ppt_x"/>
                                          </p:val>
                                        </p:tav>
                                        <p:tav tm="100000">
                                          <p:val>
                                            <p:strVal val="#ppt_x"/>
                                          </p:val>
                                        </p:tav>
                                      </p:tavLst>
                                    </p:anim>
                                    <p:anim calcmode="lin" valueType="num">
                                      <p:cBhvr>
                                        <p:cTn id="9" dur="1000" fill="hold"/>
                                        <p:tgtEl>
                                          <p:spTgt spid="2048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483"/>
                                        </p:tgtEl>
                                        <p:attrNameLst>
                                          <p:attrName>style.visibility</p:attrName>
                                        </p:attrNameLst>
                                      </p:cBhvr>
                                      <p:to>
                                        <p:strVal val="visible"/>
                                      </p:to>
                                    </p:set>
                                    <p:animEffect transition="in" filter="fade">
                                      <p:cBhvr>
                                        <p:cTn id="14" dur="1000"/>
                                        <p:tgtEl>
                                          <p:spTgt spid="20483"/>
                                        </p:tgtEl>
                                      </p:cBhvr>
                                    </p:animEffect>
                                    <p:anim calcmode="lin" valueType="num">
                                      <p:cBhvr>
                                        <p:cTn id="15" dur="1000" fill="hold"/>
                                        <p:tgtEl>
                                          <p:spTgt spid="20483"/>
                                        </p:tgtEl>
                                        <p:attrNameLst>
                                          <p:attrName>ppt_x</p:attrName>
                                        </p:attrNameLst>
                                      </p:cBhvr>
                                      <p:tavLst>
                                        <p:tav tm="0">
                                          <p:val>
                                            <p:strVal val="#ppt_x"/>
                                          </p:val>
                                        </p:tav>
                                        <p:tav tm="100000">
                                          <p:val>
                                            <p:strVal val="#ppt_x"/>
                                          </p:val>
                                        </p:tav>
                                      </p:tavLst>
                                    </p:anim>
                                    <p:anim calcmode="lin" valueType="num">
                                      <p:cBhvr>
                                        <p:cTn id="16"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485"/>
                                        </p:tgtEl>
                                        <p:attrNameLst>
                                          <p:attrName>style.visibility</p:attrName>
                                        </p:attrNameLst>
                                      </p:cBhvr>
                                      <p:to>
                                        <p:strVal val="visible"/>
                                      </p:to>
                                    </p:set>
                                    <p:animEffect transition="in" filter="fade">
                                      <p:cBhvr>
                                        <p:cTn id="21" dur="1000"/>
                                        <p:tgtEl>
                                          <p:spTgt spid="20485"/>
                                        </p:tgtEl>
                                      </p:cBhvr>
                                    </p:animEffect>
                                    <p:anim calcmode="lin" valueType="num">
                                      <p:cBhvr>
                                        <p:cTn id="22" dur="1000" fill="hold"/>
                                        <p:tgtEl>
                                          <p:spTgt spid="20485"/>
                                        </p:tgtEl>
                                        <p:attrNameLst>
                                          <p:attrName>ppt_x</p:attrName>
                                        </p:attrNameLst>
                                      </p:cBhvr>
                                      <p:tavLst>
                                        <p:tav tm="0">
                                          <p:val>
                                            <p:strVal val="#ppt_x"/>
                                          </p:val>
                                        </p:tav>
                                        <p:tav tm="100000">
                                          <p:val>
                                            <p:strVal val="#ppt_x"/>
                                          </p:val>
                                        </p:tav>
                                      </p:tavLst>
                                    </p:anim>
                                    <p:anim calcmode="lin" valueType="num">
                                      <p:cBhvr>
                                        <p:cTn id="23" dur="1000" fill="hold"/>
                                        <p:tgtEl>
                                          <p:spTgt spid="204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5"/>
          <p:cNvSpPr>
            <a:spLocks noChangeArrowheads="1"/>
          </p:cNvSpPr>
          <p:nvPr/>
        </p:nvSpPr>
        <p:spPr bwMode="auto">
          <a:xfrm>
            <a:off x="0" y="3992563"/>
            <a:ext cx="4419600" cy="2133600"/>
          </a:xfrm>
          <a:prstGeom prst="rect">
            <a:avLst/>
          </a:prstGeom>
          <a:solidFill>
            <a:srgbClr val="0768A9">
              <a:alpha val="90979"/>
            </a:srgbClr>
          </a:solidFill>
          <a:ln w="9525">
            <a:noFill/>
            <a:miter lim="800000"/>
            <a:headEnd/>
            <a:tailEnd/>
          </a:ln>
        </p:spPr>
        <p:txBody>
          <a:bodyPr anchor="ctr"/>
          <a:lstStyle/>
          <a:p>
            <a:pPr marL="457200"/>
            <a:r>
              <a:rPr lang="en-US" altLang="zh-CN" sz="3800">
                <a:solidFill>
                  <a:schemeClr val="bg1"/>
                </a:solidFill>
                <a:latin typeface="华文中宋"/>
                <a:ea typeface="华文中宋"/>
                <a:cs typeface="华文中宋"/>
              </a:rPr>
              <a:t/>
            </a:r>
            <a:br>
              <a:rPr lang="en-US" altLang="zh-CN" sz="3800">
                <a:solidFill>
                  <a:schemeClr val="bg1"/>
                </a:solidFill>
                <a:latin typeface="华文中宋"/>
                <a:ea typeface="华文中宋"/>
                <a:cs typeface="华文中宋"/>
              </a:rPr>
            </a:br>
            <a:r>
              <a:rPr lang="en-US" altLang="zh-CN" sz="3800">
                <a:solidFill>
                  <a:schemeClr val="bg1"/>
                </a:solidFill>
                <a:latin typeface="华文中宋"/>
                <a:ea typeface="华文中宋"/>
                <a:cs typeface="华文中宋"/>
              </a:rPr>
              <a:t/>
            </a:r>
            <a:br>
              <a:rPr lang="en-US" altLang="zh-CN" sz="3800">
                <a:solidFill>
                  <a:schemeClr val="bg1"/>
                </a:solidFill>
                <a:latin typeface="华文中宋"/>
                <a:ea typeface="华文中宋"/>
                <a:cs typeface="华文中宋"/>
              </a:rPr>
            </a:br>
            <a:r>
              <a:rPr lang="zh-CN" altLang="en-US" sz="3800">
                <a:solidFill>
                  <a:schemeClr val="bg1"/>
                </a:solidFill>
                <a:latin typeface="华文中宋"/>
                <a:ea typeface="华文中宋"/>
                <a:cs typeface="华文中宋"/>
              </a:rPr>
              <a:t>问题</a:t>
            </a:r>
            <a:r>
              <a:rPr lang="en-US" altLang="zh-CN" sz="3800">
                <a:solidFill>
                  <a:schemeClr val="bg1"/>
                </a:solidFill>
                <a:latin typeface="华文中宋"/>
                <a:ea typeface="华文中宋"/>
                <a:cs typeface="华文中宋"/>
              </a:rPr>
              <a:t>?</a:t>
            </a:r>
          </a:p>
          <a:p>
            <a:pPr marL="457200"/>
            <a:r>
              <a:rPr lang="en-US" altLang="zh-CN" sz="3800">
                <a:solidFill>
                  <a:schemeClr val="bg1"/>
                </a:solidFill>
                <a:latin typeface="华文中宋"/>
                <a:ea typeface="华文中宋"/>
                <a:cs typeface="华文中宋"/>
              </a:rPr>
              <a:t/>
            </a:r>
            <a:br>
              <a:rPr lang="en-US" altLang="zh-CN" sz="3800">
                <a:solidFill>
                  <a:schemeClr val="bg1"/>
                </a:solidFill>
                <a:latin typeface="华文中宋"/>
                <a:ea typeface="华文中宋"/>
                <a:cs typeface="华文中宋"/>
              </a:rPr>
            </a:br>
            <a:r>
              <a:rPr lang="zh-CN" altLang="en-US" sz="3800">
                <a:solidFill>
                  <a:schemeClr val="bg1"/>
                </a:solidFill>
                <a:latin typeface="华文中宋"/>
                <a:ea typeface="华文中宋"/>
                <a:cs typeface="华文中宋"/>
              </a:rPr>
              <a:t>非常感谢</a:t>
            </a:r>
            <a:r>
              <a:rPr lang="en-US" altLang="zh-CN" sz="3800">
                <a:solidFill>
                  <a:schemeClr val="bg1"/>
                </a:solidFill>
                <a:latin typeface="华文中宋"/>
                <a:ea typeface="华文中宋"/>
                <a:cs typeface="华文中宋"/>
              </a:rPr>
              <a:t>!</a:t>
            </a:r>
            <a:br>
              <a:rPr lang="en-US" altLang="zh-CN" sz="3800">
                <a:solidFill>
                  <a:schemeClr val="bg1"/>
                </a:solidFill>
                <a:latin typeface="华文中宋"/>
                <a:ea typeface="华文中宋"/>
                <a:cs typeface="华文中宋"/>
              </a:rPr>
            </a:br>
            <a:r>
              <a:rPr lang="en-US" altLang="zh-CN" sz="3800">
                <a:solidFill>
                  <a:schemeClr val="bg1"/>
                </a:solidFill>
                <a:latin typeface="华文中宋"/>
                <a:ea typeface="华文中宋"/>
                <a:cs typeface="华文中宋"/>
              </a:rPr>
              <a:t/>
            </a:r>
            <a:br>
              <a:rPr lang="en-US" altLang="zh-CN" sz="3800">
                <a:solidFill>
                  <a:schemeClr val="bg1"/>
                </a:solidFill>
                <a:latin typeface="华文中宋"/>
                <a:ea typeface="华文中宋"/>
                <a:cs typeface="华文中宋"/>
              </a:rPr>
            </a:br>
            <a:endParaRPr lang="en-US" altLang="zh-CN" sz="3800" i="1">
              <a:solidFill>
                <a:schemeClr val="bg1"/>
              </a:solidFill>
              <a:latin typeface="华文中宋"/>
              <a:ea typeface="华文中宋"/>
              <a:cs typeface="华文中宋"/>
            </a:endParaRPr>
          </a:p>
        </p:txBody>
      </p:sp>
      <p:sp>
        <p:nvSpPr>
          <p:cNvPr id="135170" name="TextBox 2"/>
          <p:cNvSpPr txBox="1">
            <a:spLocks noChangeArrowheads="1"/>
          </p:cNvSpPr>
          <p:nvPr/>
        </p:nvSpPr>
        <p:spPr bwMode="auto">
          <a:xfrm>
            <a:off x="5292725" y="5105400"/>
            <a:ext cx="3933825" cy="1446213"/>
          </a:xfrm>
          <a:prstGeom prst="rect">
            <a:avLst/>
          </a:prstGeom>
          <a:noFill/>
          <a:ln w="9525">
            <a:noFill/>
            <a:miter lim="800000"/>
            <a:headEnd/>
            <a:tailEnd/>
          </a:ln>
        </p:spPr>
        <p:txBody>
          <a:bodyPr wrap="none">
            <a:spAutoFit/>
          </a:bodyPr>
          <a:lstStyle/>
          <a:p>
            <a:r>
              <a:rPr lang="zh-CN" altLang="en-US" sz="2200" b="1">
                <a:solidFill>
                  <a:schemeClr val="bg1"/>
                </a:solidFill>
                <a:latin typeface="华文中宋"/>
                <a:ea typeface="华文中宋"/>
                <a:cs typeface="华文中宋"/>
              </a:rPr>
              <a:t>李宁</a:t>
            </a:r>
            <a:endParaRPr lang="es-ES" altLang="zh-CN" sz="2200" b="1">
              <a:solidFill>
                <a:schemeClr val="bg1"/>
              </a:solidFill>
              <a:latin typeface="华文中宋"/>
              <a:ea typeface="华文中宋"/>
              <a:cs typeface="华文中宋"/>
            </a:endParaRPr>
          </a:p>
          <a:p>
            <a:r>
              <a:rPr lang="en-US" altLang="zh-CN" sz="2200" b="1">
                <a:solidFill>
                  <a:schemeClr val="bg1"/>
                </a:solidFill>
                <a:latin typeface="华文中宋"/>
                <a:ea typeface="华文中宋"/>
                <a:cs typeface="华文中宋"/>
              </a:rPr>
              <a:t>Ovid</a:t>
            </a:r>
            <a:r>
              <a:rPr lang="zh-CN" altLang="en-US" sz="2200" b="1">
                <a:solidFill>
                  <a:schemeClr val="bg1"/>
                </a:solidFill>
                <a:latin typeface="华文中宋"/>
                <a:ea typeface="华文中宋"/>
                <a:cs typeface="华文中宋"/>
              </a:rPr>
              <a:t>培训经理</a:t>
            </a:r>
            <a:endParaRPr lang="es-ES" altLang="zh-CN" sz="2200" b="1">
              <a:solidFill>
                <a:schemeClr val="bg1"/>
              </a:solidFill>
              <a:latin typeface="华文中宋"/>
              <a:ea typeface="华文中宋"/>
              <a:cs typeface="华文中宋"/>
            </a:endParaRPr>
          </a:p>
          <a:p>
            <a:r>
              <a:rPr lang="es-ES" altLang="zh-CN" sz="2200" u="sng">
                <a:solidFill>
                  <a:schemeClr val="bg1"/>
                </a:solidFill>
                <a:latin typeface="华文中宋"/>
                <a:ea typeface="华文中宋"/>
                <a:cs typeface="华文中宋"/>
              </a:rPr>
              <a:t>Ning.li@wolterskluwer.com</a:t>
            </a:r>
          </a:p>
          <a:p>
            <a:r>
              <a:rPr lang="es-ES" altLang="zh-CN" sz="2200" u="sng">
                <a:solidFill>
                  <a:schemeClr val="bg1"/>
                </a:solidFill>
                <a:latin typeface="华文中宋"/>
                <a:ea typeface="华文中宋"/>
                <a:cs typeface="华文中宋"/>
              </a:rPr>
              <a:t>support@ovid.com</a:t>
            </a:r>
          </a:p>
        </p:txBody>
      </p:sp>
      <p:sp>
        <p:nvSpPr>
          <p:cNvPr id="5" name="Rectangle 5"/>
          <p:cNvSpPr>
            <a:spLocks noChangeArrowheads="1"/>
          </p:cNvSpPr>
          <p:nvPr/>
        </p:nvSpPr>
        <p:spPr bwMode="auto">
          <a:xfrm>
            <a:off x="341313" y="811213"/>
            <a:ext cx="8612187" cy="2133600"/>
          </a:xfrm>
          <a:prstGeom prst="rect">
            <a:avLst/>
          </a:prstGeom>
          <a:solidFill>
            <a:schemeClr val="accent2">
              <a:lumMod val="60000"/>
              <a:lumOff val="40000"/>
            </a:schemeClr>
          </a:solidFill>
          <a:ln w="9525">
            <a:noFill/>
            <a:miter lim="800000"/>
            <a:headEnd/>
            <a:tailEnd/>
          </a:ln>
        </p:spPr>
        <p:txBody>
          <a:bodyPr anchor="ctr"/>
          <a:lstStyle/>
          <a:p>
            <a:pPr marL="457200" algn="ctr">
              <a:defRPr/>
            </a:pPr>
            <a:r>
              <a:rPr lang="en-US" sz="3800" dirty="0">
                <a:solidFill>
                  <a:schemeClr val="bg1"/>
                </a:solidFill>
                <a:latin typeface="华文中宋" panose="02010600040101010101" pitchFamily="2" charset="-122"/>
                <a:ea typeface="华文中宋" panose="02010600040101010101" pitchFamily="2" charset="-122"/>
              </a:rPr>
              <a:t/>
            </a:r>
            <a:br>
              <a:rPr lang="en-US" sz="3800" dirty="0">
                <a:solidFill>
                  <a:schemeClr val="bg1"/>
                </a:solidFill>
                <a:latin typeface="华文中宋" panose="02010600040101010101" pitchFamily="2" charset="-122"/>
                <a:ea typeface="华文中宋" panose="02010600040101010101" pitchFamily="2" charset="-122"/>
              </a:rPr>
            </a:br>
            <a:r>
              <a:rPr lang="en-US" sz="3800" dirty="0">
                <a:solidFill>
                  <a:schemeClr val="bg1"/>
                </a:solidFill>
                <a:latin typeface="华文中宋" panose="02010600040101010101" pitchFamily="2" charset="-122"/>
                <a:ea typeface="华文中宋" panose="02010600040101010101" pitchFamily="2" charset="-122"/>
              </a:rPr>
              <a:t/>
            </a:r>
            <a:br>
              <a:rPr lang="en-US" sz="3800" dirty="0">
                <a:solidFill>
                  <a:schemeClr val="bg1"/>
                </a:solidFill>
                <a:latin typeface="华文中宋" panose="02010600040101010101" pitchFamily="2" charset="-122"/>
                <a:ea typeface="华文中宋" panose="02010600040101010101" pitchFamily="2" charset="-122"/>
              </a:rPr>
            </a:br>
            <a:r>
              <a:rPr lang="zh-CN" altLang="en-US" sz="3800" dirty="0">
                <a:latin typeface="华文中宋" panose="02010600040101010101" pitchFamily="2" charset="-122"/>
                <a:ea typeface="华文中宋" panose="02010600040101010101" pitchFamily="2" charset="-122"/>
              </a:rPr>
              <a:t>培训反馈</a:t>
            </a:r>
            <a:endParaRPr lang="en-US" sz="3800" dirty="0">
              <a:latin typeface="华文中宋" panose="02010600040101010101" pitchFamily="2" charset="-122"/>
              <a:ea typeface="华文中宋" panose="02010600040101010101" pitchFamily="2" charset="-122"/>
            </a:endParaRPr>
          </a:p>
          <a:p>
            <a:pPr marL="457200" lvl="4">
              <a:defRPr/>
            </a:pPr>
            <a:r>
              <a:rPr lang="en-US" sz="3800" dirty="0">
                <a:solidFill>
                  <a:schemeClr val="bg1"/>
                </a:solidFill>
                <a:latin typeface="华文中宋" panose="02010600040101010101" pitchFamily="2" charset="-122"/>
                <a:ea typeface="华文中宋" panose="02010600040101010101" pitchFamily="2" charset="-122"/>
              </a:rPr>
              <a:t/>
            </a:r>
            <a:br>
              <a:rPr lang="en-US" sz="3800" dirty="0">
                <a:solidFill>
                  <a:schemeClr val="bg1"/>
                </a:solidFill>
                <a:latin typeface="华文中宋" panose="02010600040101010101" pitchFamily="2" charset="-122"/>
                <a:ea typeface="华文中宋" panose="02010600040101010101" pitchFamily="2" charset="-122"/>
              </a:rPr>
            </a:br>
            <a:r>
              <a:rPr lang="en-US" altLang="zh-CN" sz="2400" u="sng" dirty="0">
                <a:hlinkClick r:id="rId3"/>
              </a:rPr>
              <a:t>https</a:t>
            </a:r>
            <a:r>
              <a:rPr lang="en-US" altLang="zh-CN" sz="2400" u="sng" dirty="0">
                <a:hlinkClick r:id="rId3"/>
              </a:rPr>
              <a:t>://</a:t>
            </a:r>
            <a:r>
              <a:rPr lang="en-US" altLang="zh-CN" sz="2400" u="sng" dirty="0">
                <a:hlinkClick r:id="rId3"/>
              </a:rPr>
              <a:t>www.surveymonkey.com/s/Ovideval_Chinese</a:t>
            </a:r>
            <a:r>
              <a:rPr lang="en-US" sz="3800" dirty="0">
                <a:solidFill>
                  <a:schemeClr val="bg1"/>
                </a:solidFill>
                <a:latin typeface="华文中宋" panose="02010600040101010101" pitchFamily="2" charset="-122"/>
                <a:ea typeface="华文中宋" panose="02010600040101010101" pitchFamily="2" charset="-122"/>
              </a:rPr>
              <a:t/>
            </a:r>
            <a:br>
              <a:rPr lang="en-US" sz="3800" dirty="0">
                <a:solidFill>
                  <a:schemeClr val="bg1"/>
                </a:solidFill>
                <a:latin typeface="华文中宋" panose="02010600040101010101" pitchFamily="2" charset="-122"/>
                <a:ea typeface="华文中宋" panose="02010600040101010101" pitchFamily="2" charset="-122"/>
              </a:rPr>
            </a:br>
            <a:r>
              <a:rPr lang="en-US" sz="3800" dirty="0">
                <a:solidFill>
                  <a:schemeClr val="bg1"/>
                </a:solidFill>
                <a:latin typeface="华文中宋" panose="02010600040101010101" pitchFamily="2" charset="-122"/>
                <a:ea typeface="华文中宋" panose="02010600040101010101" pitchFamily="2" charset="-122"/>
              </a:rPr>
              <a:t/>
            </a:r>
            <a:br>
              <a:rPr lang="en-US" sz="3800" dirty="0">
                <a:solidFill>
                  <a:schemeClr val="bg1"/>
                </a:solidFill>
                <a:latin typeface="华文中宋" panose="02010600040101010101" pitchFamily="2" charset="-122"/>
                <a:ea typeface="华文中宋" panose="02010600040101010101" pitchFamily="2" charset="-122"/>
              </a:rPr>
            </a:br>
            <a:endParaRPr lang="en-US" sz="3800" i="1"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latin typeface="黑体" panose="02010609060101010101" pitchFamily="49" charset="-122"/>
                <a:ea typeface="黑体" panose="02010609060101010101" pitchFamily="49" charset="-122"/>
              </a:rPr>
              <a:t>期刊亮点</a:t>
            </a:r>
            <a:endParaRPr lang="en-US" dirty="0">
              <a:latin typeface="黑体" panose="02010609060101010101" pitchFamily="49" charset="-122"/>
              <a:ea typeface="黑体" panose="02010609060101010101" pitchFamily="49" charset="-122"/>
            </a:endParaRPr>
          </a:p>
        </p:txBody>
      </p:sp>
      <p:sp>
        <p:nvSpPr>
          <p:cNvPr id="3" name="Content Placeholder 2"/>
          <p:cNvSpPr>
            <a:spLocks noGrp="1"/>
          </p:cNvSpPr>
          <p:nvPr>
            <p:ph idx="1"/>
          </p:nvPr>
        </p:nvSpPr>
        <p:spPr>
          <a:xfrm>
            <a:off x="331788" y="1276350"/>
            <a:ext cx="8534400" cy="4495800"/>
          </a:xfrm>
        </p:spPr>
        <p:txBody>
          <a:bodyPr/>
          <a:lstStyle/>
          <a:p>
            <a:pPr marL="344488" lvl="1" indent="0">
              <a:buFontTx/>
              <a:buNone/>
              <a:defRPr/>
            </a:pPr>
            <a:r>
              <a:rPr lang="en-GB" dirty="0" smtClean="0">
                <a:solidFill>
                  <a:srgbClr val="0768A9"/>
                </a:solidFill>
                <a:latin typeface="黑体" panose="02010609060101010101" pitchFamily="49" charset="-122"/>
                <a:ea typeface="黑体" panose="02010609060101010101" pitchFamily="49" charset="-122"/>
              </a:rPr>
              <a:t>6</a:t>
            </a:r>
            <a:r>
              <a:rPr lang="zh-CN" altLang="en-US" dirty="0" smtClean="0">
                <a:solidFill>
                  <a:srgbClr val="0768A9"/>
                </a:solidFill>
                <a:latin typeface="黑体" panose="02010609060101010101" pitchFamily="49" charset="-122"/>
                <a:ea typeface="黑体" panose="02010609060101010101" pitchFamily="49" charset="-122"/>
              </a:rPr>
              <a:t>种期刊在</a:t>
            </a:r>
            <a:r>
              <a:rPr lang="en-US" altLang="zh-CN" dirty="0" smtClean="0">
                <a:solidFill>
                  <a:srgbClr val="0768A9"/>
                </a:solidFill>
                <a:latin typeface="黑体" panose="02010609060101010101" pitchFamily="49" charset="-122"/>
                <a:ea typeface="黑体" panose="02010609060101010101" pitchFamily="49" charset="-122"/>
              </a:rPr>
              <a:t>7</a:t>
            </a:r>
            <a:r>
              <a:rPr lang="zh-CN" altLang="en-US" dirty="0" smtClean="0">
                <a:solidFill>
                  <a:srgbClr val="0768A9"/>
                </a:solidFill>
                <a:latin typeface="黑体" panose="02010609060101010101" pitchFamily="49" charset="-122"/>
                <a:ea typeface="黑体" panose="02010609060101010101" pitchFamily="49" charset="-122"/>
              </a:rPr>
              <a:t>个</a:t>
            </a:r>
            <a:r>
              <a:rPr lang="en-US" altLang="zh-CN" dirty="0" smtClean="0">
                <a:solidFill>
                  <a:srgbClr val="0768A9"/>
                </a:solidFill>
                <a:latin typeface="黑体" panose="02010609060101010101" pitchFamily="49" charset="-122"/>
                <a:ea typeface="黑体" panose="02010609060101010101" pitchFamily="49" charset="-122"/>
              </a:rPr>
              <a:t>JCR</a:t>
            </a:r>
            <a:r>
              <a:rPr lang="zh-CN" altLang="en-US" dirty="0" smtClean="0">
                <a:solidFill>
                  <a:srgbClr val="0768A9"/>
                </a:solidFill>
                <a:latin typeface="黑体" panose="02010609060101010101" pitchFamily="49" charset="-122"/>
                <a:ea typeface="黑体" panose="02010609060101010101" pitchFamily="49" charset="-122"/>
              </a:rPr>
              <a:t>目录中排名第一</a:t>
            </a:r>
            <a:endParaRPr lang="en-GB" sz="1600" dirty="0">
              <a:latin typeface="黑体" panose="02010609060101010101" pitchFamily="49" charset="-122"/>
              <a:ea typeface="黑体" panose="02010609060101010101" pitchFamily="49" charset="-122"/>
            </a:endParaRPr>
          </a:p>
          <a:p>
            <a:pPr marL="344488" lvl="1" indent="0">
              <a:buFontTx/>
              <a:buNone/>
              <a:defRPr/>
            </a:pPr>
            <a:r>
              <a:rPr lang="en-GB" sz="1600" dirty="0">
                <a:latin typeface="华文中宋" panose="02010600040101010101" pitchFamily="2" charset="-122"/>
                <a:ea typeface="华文中宋" panose="02010600040101010101" pitchFamily="2" charset="-122"/>
              </a:rPr>
              <a:t> </a:t>
            </a:r>
            <a:endParaRPr lang="en-GB" sz="1600" dirty="0" smtClean="0">
              <a:latin typeface="华文中宋" panose="02010600040101010101" pitchFamily="2" charset="-122"/>
              <a:ea typeface="华文中宋" panose="02010600040101010101" pitchFamily="2" charset="-122"/>
            </a:endParaRPr>
          </a:p>
          <a:p>
            <a:pPr marL="1831975" lvl="4" indent="0">
              <a:buFontTx/>
              <a:buNone/>
              <a:defRPr/>
            </a:pPr>
            <a:r>
              <a:rPr lang="en-GB" sz="1700" b="1" i="1" dirty="0" smtClean="0">
                <a:solidFill>
                  <a:schemeClr val="tx1"/>
                </a:solidFill>
                <a:latin typeface="华文中宋" panose="02010600040101010101" pitchFamily="2" charset="-122"/>
                <a:ea typeface="华文中宋" panose="02010600040101010101" pitchFamily="2" charset="-122"/>
              </a:rPr>
              <a:t>Circulation</a:t>
            </a:r>
            <a:r>
              <a:rPr lang="en-GB" sz="1700" dirty="0" smtClean="0">
                <a:solidFill>
                  <a:schemeClr val="tx1"/>
                </a:solidFill>
                <a:latin typeface="华文中宋" panose="02010600040101010101" pitchFamily="2" charset="-122"/>
                <a:ea typeface="华文中宋" panose="02010600040101010101" pitchFamily="2"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由</a:t>
            </a:r>
            <a:r>
              <a:rPr lang="en-GB" sz="1700" dirty="0" smtClean="0">
                <a:solidFill>
                  <a:schemeClr val="tx1"/>
                </a:solidFill>
                <a:latin typeface="华文中宋" panose="02010600040101010101" pitchFamily="2" charset="-122"/>
                <a:ea typeface="华文中宋" panose="02010600040101010101" pitchFamily="2" charset="-122"/>
              </a:rPr>
              <a:t>American Heart Association</a:t>
            </a:r>
            <a:r>
              <a:rPr lang="zh-CN" altLang="en-US" sz="1700" dirty="0" smtClean="0">
                <a:solidFill>
                  <a:schemeClr val="tx1"/>
                </a:solidFill>
                <a:latin typeface="黑体" panose="02010609060101010101" pitchFamily="49" charset="-122"/>
                <a:ea typeface="黑体" panose="02010609060101010101" pitchFamily="49" charset="-122"/>
              </a:rPr>
              <a:t>（美国心脏学会）出版</a:t>
            </a:r>
            <a:r>
              <a:rPr lang="en-GB" sz="1700" dirty="0" smtClean="0">
                <a:solidFill>
                  <a:schemeClr val="tx1"/>
                </a:solidFill>
                <a:latin typeface="华文中宋" panose="02010600040101010101" pitchFamily="2" charset="-122"/>
                <a:ea typeface="华文中宋" panose="02010600040101010101" pitchFamily="2"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在</a:t>
            </a:r>
            <a:r>
              <a:rPr lang="en-GB" sz="1700" dirty="0" smtClean="0">
                <a:solidFill>
                  <a:schemeClr val="tx1"/>
                </a:solidFill>
                <a:latin typeface="华文中宋" panose="02010600040101010101" pitchFamily="2" charset="-122"/>
                <a:ea typeface="华文中宋" panose="02010600040101010101" pitchFamily="2" charset="-122"/>
              </a:rPr>
              <a:t>Cardiac and Cardiovascular Systems</a:t>
            </a:r>
            <a:r>
              <a:rPr lang="zh-CN" altLang="en-US" sz="1700" dirty="0" smtClean="0">
                <a:solidFill>
                  <a:schemeClr val="tx1"/>
                </a:solidFill>
                <a:latin typeface="黑体" panose="02010609060101010101" pitchFamily="49" charset="-122"/>
                <a:ea typeface="黑体" panose="02010609060101010101" pitchFamily="49" charset="-122"/>
              </a:rPr>
              <a:t>（心脏和心血管系统）</a:t>
            </a:r>
            <a:r>
              <a:rPr lang="en-GB" sz="1700" dirty="0" smtClean="0">
                <a:solidFill>
                  <a:schemeClr val="tx1"/>
                </a:solidFill>
                <a:latin typeface="黑体" panose="02010609060101010101" pitchFamily="49" charset="-122"/>
                <a:ea typeface="黑体" panose="02010609060101010101" pitchFamily="49" charset="-122"/>
              </a:rPr>
              <a:t> </a:t>
            </a:r>
            <a:r>
              <a:rPr lang="en-GB" sz="1700" dirty="0" smtClean="0">
                <a:solidFill>
                  <a:schemeClr val="tx1"/>
                </a:solidFill>
                <a:latin typeface="华文中宋" panose="02010600040101010101" pitchFamily="2" charset="-122"/>
                <a:ea typeface="华文中宋" panose="02010600040101010101" pitchFamily="2" charset="-122"/>
              </a:rPr>
              <a:t>and Peripheral Vascular Disease </a:t>
            </a:r>
            <a:r>
              <a:rPr lang="zh-CN" altLang="en-US" sz="1700" dirty="0" smtClean="0">
                <a:solidFill>
                  <a:schemeClr val="tx1"/>
                </a:solidFill>
                <a:latin typeface="黑体" panose="02010609060101010101" pitchFamily="49" charset="-122"/>
                <a:ea typeface="黑体" panose="02010609060101010101" pitchFamily="49" charset="-122"/>
              </a:rPr>
              <a:t>（外周血管）排名第一</a:t>
            </a:r>
            <a:r>
              <a:rPr lang="en-GB" sz="1700" dirty="0" smtClean="0">
                <a:solidFill>
                  <a:schemeClr val="tx1"/>
                </a:solidFill>
                <a:latin typeface="华文中宋" panose="02010600040101010101" pitchFamily="2" charset="-122"/>
                <a:ea typeface="华文中宋" panose="02010600040101010101" pitchFamily="2" charset="-122"/>
              </a:rPr>
              <a:t>. (IF 15.202*)</a:t>
            </a:r>
          </a:p>
          <a:p>
            <a:pPr marL="1831975" lvl="4" indent="0">
              <a:buFontTx/>
              <a:buNone/>
              <a:defRPr/>
            </a:pPr>
            <a:endParaRPr lang="en-GB" sz="1700" dirty="0">
              <a:solidFill>
                <a:schemeClr val="tx1"/>
              </a:solidFill>
              <a:latin typeface="华文中宋" panose="02010600040101010101" pitchFamily="2" charset="-122"/>
              <a:ea typeface="华文中宋" panose="02010600040101010101" pitchFamily="2" charset="-122"/>
            </a:endParaRPr>
          </a:p>
          <a:p>
            <a:pPr marL="1831975" lvl="4" indent="0">
              <a:buFontTx/>
              <a:buNone/>
              <a:defRPr/>
            </a:pPr>
            <a:r>
              <a:rPr lang="en-GB" sz="1700" b="1" i="1" dirty="0">
                <a:solidFill>
                  <a:schemeClr val="tx1"/>
                </a:solidFill>
                <a:latin typeface="华文中宋" panose="02010600040101010101" pitchFamily="2" charset="-122"/>
                <a:ea typeface="华文中宋" panose="02010600040101010101" pitchFamily="2" charset="-122"/>
              </a:rPr>
              <a:t>Annals of Surgery</a:t>
            </a:r>
            <a:r>
              <a:rPr lang="en-GB" sz="1700" dirty="0">
                <a:solidFill>
                  <a:schemeClr val="tx1"/>
                </a:solidFill>
                <a:latin typeface="华文中宋" panose="02010600040101010101" pitchFamily="2" charset="-122"/>
                <a:ea typeface="华文中宋" panose="02010600040101010101" pitchFamily="2"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由</a:t>
            </a:r>
            <a:r>
              <a:rPr lang="en-GB" sz="1700" dirty="0" smtClean="0">
                <a:solidFill>
                  <a:schemeClr val="tx1"/>
                </a:solidFill>
                <a:latin typeface="华文中宋" panose="02010600040101010101" pitchFamily="2" charset="-122"/>
                <a:ea typeface="华文中宋" panose="02010600040101010101" pitchFamily="2" charset="-122"/>
              </a:rPr>
              <a:t>American </a:t>
            </a:r>
            <a:r>
              <a:rPr lang="en-GB" sz="1700" dirty="0">
                <a:solidFill>
                  <a:schemeClr val="tx1"/>
                </a:solidFill>
                <a:latin typeface="华文中宋" panose="02010600040101010101" pitchFamily="2" charset="-122"/>
                <a:ea typeface="华文中宋" panose="02010600040101010101" pitchFamily="2" charset="-122"/>
              </a:rPr>
              <a:t>Surgical </a:t>
            </a:r>
            <a:r>
              <a:rPr lang="en-GB" sz="1700" dirty="0" smtClean="0">
                <a:solidFill>
                  <a:schemeClr val="tx1"/>
                </a:solidFill>
                <a:latin typeface="华文中宋" panose="02010600040101010101" pitchFamily="2" charset="-122"/>
                <a:ea typeface="华文中宋" panose="02010600040101010101" pitchFamily="2" charset="-122"/>
              </a:rPr>
              <a:t>Association</a:t>
            </a:r>
            <a:r>
              <a:rPr lang="zh-CN" altLang="en-US" sz="1700" dirty="0" smtClean="0">
                <a:solidFill>
                  <a:schemeClr val="tx1"/>
                </a:solidFill>
                <a:latin typeface="黑体" panose="02010609060101010101" pitchFamily="49" charset="-122"/>
                <a:ea typeface="黑体" panose="02010609060101010101" pitchFamily="49" charset="-122"/>
              </a:rPr>
              <a:t>（美国外科学会）</a:t>
            </a:r>
            <a:r>
              <a:rPr lang="en-GB" sz="1700" dirty="0" smtClean="0">
                <a:solidFill>
                  <a:schemeClr val="tx1"/>
                </a:solidFill>
                <a:latin typeface="黑体" panose="02010609060101010101" pitchFamily="49" charset="-122"/>
                <a:ea typeface="黑体" panose="02010609060101010101" pitchFamily="49"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和</a:t>
            </a:r>
            <a:r>
              <a:rPr lang="en-GB" sz="1700" dirty="0" smtClean="0">
                <a:solidFill>
                  <a:schemeClr val="tx1"/>
                </a:solidFill>
                <a:latin typeface="华文中宋" panose="02010600040101010101" pitchFamily="2" charset="-122"/>
                <a:ea typeface="华文中宋" panose="02010600040101010101" pitchFamily="2" charset="-122"/>
              </a:rPr>
              <a:t> </a:t>
            </a:r>
            <a:r>
              <a:rPr lang="en-GB" sz="1700" dirty="0">
                <a:solidFill>
                  <a:schemeClr val="tx1"/>
                </a:solidFill>
                <a:latin typeface="华文中宋" panose="02010600040101010101" pitchFamily="2" charset="-122"/>
                <a:ea typeface="华文中宋" panose="02010600040101010101" pitchFamily="2" charset="-122"/>
              </a:rPr>
              <a:t>European Surgical </a:t>
            </a:r>
            <a:r>
              <a:rPr lang="en-GB" sz="1700" dirty="0" smtClean="0">
                <a:solidFill>
                  <a:schemeClr val="tx1"/>
                </a:solidFill>
                <a:latin typeface="华文中宋" panose="02010600040101010101" pitchFamily="2" charset="-122"/>
                <a:ea typeface="华文中宋" panose="02010600040101010101" pitchFamily="2" charset="-122"/>
              </a:rPr>
              <a:t>Association</a:t>
            </a:r>
            <a:r>
              <a:rPr lang="zh-CN" altLang="en-US" sz="1700" dirty="0" smtClean="0">
                <a:solidFill>
                  <a:schemeClr val="tx1"/>
                </a:solidFill>
                <a:latin typeface="华文中宋" panose="02010600040101010101" pitchFamily="2" charset="-122"/>
                <a:ea typeface="华文中宋" panose="02010600040101010101" pitchFamily="2" charset="-122"/>
              </a:rPr>
              <a:t>（</a:t>
            </a:r>
            <a:r>
              <a:rPr lang="zh-CN" altLang="en-US" sz="1700" dirty="0" smtClean="0">
                <a:solidFill>
                  <a:schemeClr val="tx1"/>
                </a:solidFill>
                <a:latin typeface="黑体" panose="02010609060101010101" pitchFamily="49" charset="-122"/>
                <a:ea typeface="黑体" panose="02010609060101010101" pitchFamily="49" charset="-122"/>
              </a:rPr>
              <a:t>欧洲外科学会）</a:t>
            </a:r>
            <a:r>
              <a:rPr lang="zh-CN" altLang="en-US" sz="1700" dirty="0" smtClean="0">
                <a:solidFill>
                  <a:schemeClr val="tx1"/>
                </a:solidFill>
                <a:latin typeface="华文中宋" panose="02010600040101010101" pitchFamily="2" charset="-122"/>
                <a:ea typeface="华文中宋" panose="02010600040101010101" pitchFamily="2" charset="-122"/>
              </a:rPr>
              <a:t>联合出版</a:t>
            </a:r>
            <a:r>
              <a:rPr lang="en-GB" sz="1700" dirty="0" smtClean="0">
                <a:solidFill>
                  <a:schemeClr val="tx1"/>
                </a:solidFill>
                <a:latin typeface="华文中宋" panose="02010600040101010101" pitchFamily="2" charset="-122"/>
                <a:ea typeface="华文中宋" panose="02010600040101010101" pitchFamily="2"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在</a:t>
            </a:r>
            <a:r>
              <a:rPr lang="en-GB" sz="1700" dirty="0" smtClean="0">
                <a:solidFill>
                  <a:schemeClr val="tx1"/>
                </a:solidFill>
                <a:latin typeface="华文中宋" panose="02010600040101010101" pitchFamily="2" charset="-122"/>
                <a:ea typeface="华文中宋" panose="02010600040101010101" pitchFamily="2" charset="-122"/>
              </a:rPr>
              <a:t>Surgery </a:t>
            </a:r>
            <a:r>
              <a:rPr lang="zh-CN" altLang="en-US" sz="1700" dirty="0" smtClean="0">
                <a:solidFill>
                  <a:schemeClr val="tx1"/>
                </a:solidFill>
                <a:latin typeface="黑体" panose="02010609060101010101" pitchFamily="49" charset="-122"/>
                <a:ea typeface="黑体" panose="02010609060101010101" pitchFamily="49" charset="-122"/>
              </a:rPr>
              <a:t>（外科学）排名第一</a:t>
            </a:r>
            <a:r>
              <a:rPr lang="en-GB" sz="1700" dirty="0" smtClean="0">
                <a:solidFill>
                  <a:schemeClr val="tx1"/>
                </a:solidFill>
                <a:latin typeface="华文中宋" panose="02010600040101010101" pitchFamily="2" charset="-122"/>
                <a:ea typeface="华文中宋" panose="02010600040101010101" pitchFamily="2" charset="-122"/>
              </a:rPr>
              <a:t>. </a:t>
            </a:r>
          </a:p>
          <a:p>
            <a:pPr marL="1831975" lvl="4" indent="0">
              <a:buFontTx/>
              <a:buNone/>
              <a:defRPr/>
            </a:pPr>
            <a:r>
              <a:rPr lang="en-GB" sz="1700" dirty="0" smtClean="0">
                <a:solidFill>
                  <a:schemeClr val="tx1"/>
                </a:solidFill>
                <a:latin typeface="华文中宋" panose="02010600040101010101" pitchFamily="2" charset="-122"/>
                <a:ea typeface="华文中宋" panose="02010600040101010101" pitchFamily="2" charset="-122"/>
              </a:rPr>
              <a:t>(IF 6.329*)</a:t>
            </a:r>
            <a:endParaRPr lang="en-GB" sz="1700" dirty="0">
              <a:solidFill>
                <a:schemeClr val="tx1"/>
              </a:solidFill>
              <a:latin typeface="华文中宋" panose="02010600040101010101" pitchFamily="2" charset="-122"/>
              <a:ea typeface="华文中宋" panose="02010600040101010101" pitchFamily="2" charset="-122"/>
            </a:endParaRPr>
          </a:p>
          <a:p>
            <a:pPr marL="1831975" lvl="4" indent="0">
              <a:buFontTx/>
              <a:buNone/>
              <a:defRPr/>
            </a:pPr>
            <a:endParaRPr lang="en-GB" sz="1700" dirty="0">
              <a:solidFill>
                <a:schemeClr val="tx1"/>
              </a:solidFill>
              <a:latin typeface="华文中宋" panose="02010600040101010101" pitchFamily="2" charset="-122"/>
              <a:ea typeface="华文中宋" panose="02010600040101010101" pitchFamily="2" charset="-122"/>
            </a:endParaRPr>
          </a:p>
          <a:p>
            <a:pPr marL="1831975" lvl="4" indent="0">
              <a:buFontTx/>
              <a:buNone/>
              <a:defRPr/>
            </a:pPr>
            <a:r>
              <a:rPr lang="en-GB" sz="1700" b="1" i="1" dirty="0">
                <a:solidFill>
                  <a:schemeClr val="tx1"/>
                </a:solidFill>
                <a:latin typeface="华文中宋" panose="02010600040101010101" pitchFamily="2" charset="-122"/>
                <a:ea typeface="华文中宋" panose="02010600040101010101" pitchFamily="2" charset="-122"/>
              </a:rPr>
              <a:t>The Journal of Head Trauma </a:t>
            </a:r>
            <a:r>
              <a:rPr lang="en-GB" sz="1700" b="1" i="1" dirty="0" smtClean="0">
                <a:solidFill>
                  <a:schemeClr val="tx1"/>
                </a:solidFill>
                <a:latin typeface="华文中宋" panose="02010600040101010101" pitchFamily="2" charset="-122"/>
                <a:ea typeface="华文中宋" panose="02010600040101010101" pitchFamily="2" charset="-122"/>
              </a:rPr>
              <a:t>Rehabilitation</a:t>
            </a:r>
            <a:r>
              <a:rPr lang="en-GB" sz="1700" dirty="0" smtClean="0">
                <a:solidFill>
                  <a:schemeClr val="tx1"/>
                </a:solidFill>
                <a:latin typeface="华文中宋" panose="02010600040101010101" pitchFamily="2" charset="-122"/>
                <a:ea typeface="华文中宋" panose="02010600040101010101" pitchFamily="2" charset="-122"/>
              </a:rPr>
              <a:t>, </a:t>
            </a:r>
            <a:r>
              <a:rPr lang="zh-CN" altLang="en-US" sz="1700" dirty="0" smtClean="0">
                <a:solidFill>
                  <a:schemeClr val="tx1"/>
                </a:solidFill>
                <a:latin typeface="华文中宋" panose="02010600040101010101" pitchFamily="2" charset="-122"/>
                <a:ea typeface="华文中宋" panose="02010600040101010101" pitchFamily="2" charset="-122"/>
              </a:rPr>
              <a:t>是</a:t>
            </a:r>
            <a:r>
              <a:rPr lang="en-GB" sz="1700" dirty="0" smtClean="0">
                <a:solidFill>
                  <a:schemeClr val="tx1"/>
                </a:solidFill>
                <a:latin typeface="华文中宋" panose="02010600040101010101" pitchFamily="2" charset="-122"/>
                <a:ea typeface="华文中宋" panose="02010600040101010101" pitchFamily="2" charset="-122"/>
              </a:rPr>
              <a:t>Brain </a:t>
            </a:r>
            <a:r>
              <a:rPr lang="en-GB" sz="1700" dirty="0">
                <a:solidFill>
                  <a:schemeClr val="tx1"/>
                </a:solidFill>
                <a:latin typeface="华文中宋" panose="02010600040101010101" pitchFamily="2" charset="-122"/>
                <a:ea typeface="华文中宋" panose="02010600040101010101" pitchFamily="2" charset="-122"/>
              </a:rPr>
              <a:t>Injury Association of </a:t>
            </a:r>
            <a:r>
              <a:rPr lang="en-GB" sz="1700" dirty="0" smtClean="0">
                <a:solidFill>
                  <a:schemeClr val="tx1"/>
                </a:solidFill>
                <a:latin typeface="华文中宋" panose="02010600040101010101" pitchFamily="2" charset="-122"/>
                <a:ea typeface="华文中宋" panose="02010600040101010101" pitchFamily="2" charset="-122"/>
              </a:rPr>
              <a:t>America </a:t>
            </a:r>
            <a:r>
              <a:rPr lang="zh-CN" altLang="en-US" sz="1700" dirty="0" smtClean="0">
                <a:solidFill>
                  <a:schemeClr val="tx1"/>
                </a:solidFill>
                <a:latin typeface="黑体" panose="02010609060101010101" pitchFamily="49" charset="-122"/>
                <a:ea typeface="黑体" panose="02010609060101010101" pitchFamily="49" charset="-122"/>
              </a:rPr>
              <a:t>（美国脑损伤协会）的官方期刊，经过同行评议，在康复医学中排名第一</a:t>
            </a:r>
            <a:r>
              <a:rPr lang="en-GB" sz="1700" dirty="0" smtClean="0">
                <a:solidFill>
                  <a:schemeClr val="tx1"/>
                </a:solidFill>
                <a:latin typeface="黑体" panose="02010609060101010101" pitchFamily="49" charset="-122"/>
                <a:ea typeface="黑体" panose="02010609060101010101" pitchFamily="49" charset="-122"/>
              </a:rPr>
              <a:t>.</a:t>
            </a:r>
          </a:p>
          <a:p>
            <a:pPr marL="1831975" lvl="4" indent="0">
              <a:buFontTx/>
              <a:buNone/>
              <a:defRPr/>
            </a:pPr>
            <a:r>
              <a:rPr lang="en-GB" sz="1700" dirty="0" smtClean="0">
                <a:solidFill>
                  <a:schemeClr val="tx1"/>
                </a:solidFill>
                <a:latin typeface="华文中宋" panose="02010600040101010101" pitchFamily="2" charset="-122"/>
                <a:ea typeface="华文中宋" panose="02010600040101010101" pitchFamily="2" charset="-122"/>
              </a:rPr>
              <a:t>(IF 4.443*)</a:t>
            </a:r>
            <a:endParaRPr lang="en-GB" sz="1700" dirty="0">
              <a:solidFill>
                <a:schemeClr val="tx1"/>
              </a:solidFill>
              <a:latin typeface="华文中宋" panose="02010600040101010101" pitchFamily="2" charset="-122"/>
              <a:ea typeface="华文中宋" panose="02010600040101010101" pitchFamily="2" charset="-122"/>
            </a:endParaRPr>
          </a:p>
          <a:p>
            <a:pPr lvl="1">
              <a:defRPr/>
            </a:pPr>
            <a:endParaRPr lang="en-US" sz="1400" dirty="0">
              <a:latin typeface="华文中宋" panose="02010600040101010101" pitchFamily="2" charset="-122"/>
              <a:ea typeface="华文中宋" panose="02010600040101010101" pitchFamily="2" charset="-122"/>
            </a:endParaRPr>
          </a:p>
        </p:txBody>
      </p:sp>
      <p:sp>
        <p:nvSpPr>
          <p:cNvPr id="41989" name="TextBox 3"/>
          <p:cNvSpPr txBox="1">
            <a:spLocks noChangeArrowheads="1"/>
          </p:cNvSpPr>
          <p:nvPr/>
        </p:nvSpPr>
        <p:spPr bwMode="auto">
          <a:xfrm>
            <a:off x="5638800" y="5972175"/>
            <a:ext cx="3505200" cy="247650"/>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pic>
        <p:nvPicPr>
          <p:cNvPr id="5" name="Picture 4"/>
          <p:cNvPicPr>
            <a:picLocks noChangeAspect="1"/>
          </p:cNvPicPr>
          <p:nvPr/>
        </p:nvPicPr>
        <p:blipFill>
          <a:blip r:embed="rId2"/>
          <a:stretch>
            <a:fillRect/>
          </a:stretch>
        </p:blipFill>
        <p:spPr>
          <a:xfrm>
            <a:off x="773113" y="1905000"/>
            <a:ext cx="968375" cy="129540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3"/>
          <a:stretch>
            <a:fillRect/>
          </a:stretch>
        </p:blipFill>
        <p:spPr>
          <a:xfrm>
            <a:off x="773113" y="3352800"/>
            <a:ext cx="923925" cy="129540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4"/>
          <a:stretch>
            <a:fillRect/>
          </a:stretch>
        </p:blipFill>
        <p:spPr>
          <a:xfrm>
            <a:off x="793750" y="4800600"/>
            <a:ext cx="925513" cy="1295400"/>
          </a:xfrm>
          <a:prstGeom prst="rect">
            <a:avLst/>
          </a:prstGeom>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LWW</a:t>
            </a:r>
            <a:r>
              <a:rPr lang="zh-CN" altLang="en-US" dirty="0" smtClean="0">
                <a:latin typeface="黑体" panose="02010609060101010101" pitchFamily="49" charset="-122"/>
                <a:ea typeface="黑体" panose="02010609060101010101" pitchFamily="49" charset="-122"/>
              </a:rPr>
              <a:t>期刊亮点</a:t>
            </a:r>
            <a:endParaRPr lang="en-US" dirty="0">
              <a:latin typeface="黑体" panose="02010609060101010101" pitchFamily="49" charset="-122"/>
              <a:ea typeface="黑体" panose="02010609060101010101" pitchFamily="49" charset="-122"/>
            </a:endParaRPr>
          </a:p>
        </p:txBody>
      </p:sp>
      <p:sp>
        <p:nvSpPr>
          <p:cNvPr id="43012" name="Content Placeholder 2"/>
          <p:cNvSpPr>
            <a:spLocks noGrp="1"/>
          </p:cNvSpPr>
          <p:nvPr>
            <p:ph idx="1"/>
          </p:nvPr>
        </p:nvSpPr>
        <p:spPr>
          <a:xfrm>
            <a:off x="304800" y="1371600"/>
            <a:ext cx="8458200" cy="4495800"/>
          </a:xfrm>
        </p:spPr>
        <p:txBody>
          <a:bodyPr/>
          <a:lstStyle/>
          <a:p>
            <a:pPr marL="344488" lvl="1" indent="0">
              <a:buFontTx/>
              <a:buNone/>
            </a:pPr>
            <a:r>
              <a:rPr lang="en-GB" altLang="zh-CN" smtClean="0">
                <a:solidFill>
                  <a:srgbClr val="0768A9"/>
                </a:solidFill>
                <a:latin typeface="黑体" pitchFamily="49" charset="-122"/>
                <a:ea typeface="黑体" pitchFamily="49" charset="-122"/>
              </a:rPr>
              <a:t>6</a:t>
            </a:r>
            <a:r>
              <a:rPr lang="zh-CN" altLang="en-US" smtClean="0">
                <a:solidFill>
                  <a:srgbClr val="0768A9"/>
                </a:solidFill>
                <a:latin typeface="黑体" pitchFamily="49" charset="-122"/>
                <a:ea typeface="黑体" pitchFamily="49" charset="-122"/>
              </a:rPr>
              <a:t>种期刊在</a:t>
            </a:r>
            <a:r>
              <a:rPr lang="en-US" altLang="zh-CN" smtClean="0">
                <a:solidFill>
                  <a:srgbClr val="0768A9"/>
                </a:solidFill>
                <a:latin typeface="黑体" pitchFamily="49" charset="-122"/>
                <a:ea typeface="黑体" pitchFamily="49" charset="-122"/>
              </a:rPr>
              <a:t>7</a:t>
            </a:r>
            <a:r>
              <a:rPr lang="zh-CN" altLang="en-US" smtClean="0">
                <a:solidFill>
                  <a:srgbClr val="0768A9"/>
                </a:solidFill>
                <a:latin typeface="黑体" pitchFamily="49" charset="-122"/>
                <a:ea typeface="黑体" pitchFamily="49" charset="-122"/>
              </a:rPr>
              <a:t>个</a:t>
            </a:r>
            <a:r>
              <a:rPr lang="en-US" altLang="zh-CN" smtClean="0">
                <a:solidFill>
                  <a:srgbClr val="0768A9"/>
                </a:solidFill>
                <a:latin typeface="黑体" pitchFamily="49" charset="-122"/>
                <a:ea typeface="黑体" pitchFamily="49" charset="-122"/>
              </a:rPr>
              <a:t>JCR</a:t>
            </a:r>
            <a:r>
              <a:rPr lang="zh-CN" altLang="en-US" smtClean="0">
                <a:solidFill>
                  <a:srgbClr val="0768A9"/>
                </a:solidFill>
                <a:latin typeface="黑体" pitchFamily="49" charset="-122"/>
                <a:ea typeface="黑体" pitchFamily="49" charset="-122"/>
              </a:rPr>
              <a:t>目录中排名第一</a:t>
            </a:r>
            <a:endParaRPr lang="en-GB" smtClean="0">
              <a:solidFill>
                <a:srgbClr val="0768A9"/>
              </a:solidFill>
              <a:latin typeface="黑体" pitchFamily="49" charset="-122"/>
              <a:ea typeface="黑体" pitchFamily="49" charset="-122"/>
            </a:endParaRPr>
          </a:p>
          <a:p>
            <a:pPr marL="344488" lvl="1" indent="0">
              <a:buFontTx/>
              <a:buNone/>
            </a:pPr>
            <a:r>
              <a:rPr lang="en-GB" sz="1600" smtClean="0">
                <a:latin typeface="华文中宋"/>
                <a:ea typeface="华文中宋"/>
                <a:cs typeface="华文中宋"/>
              </a:rPr>
              <a:t> </a:t>
            </a:r>
          </a:p>
          <a:p>
            <a:pPr marL="344488" lvl="1" indent="0">
              <a:buFontTx/>
              <a:buNone/>
            </a:pPr>
            <a:r>
              <a:rPr lang="en-GB" sz="1600" smtClean="0">
                <a:latin typeface="华文中宋"/>
                <a:ea typeface="华文中宋"/>
                <a:cs typeface="华文中宋"/>
              </a:rPr>
              <a:t> </a:t>
            </a:r>
          </a:p>
          <a:p>
            <a:pPr marL="1831975" lvl="4" indent="0">
              <a:buFontTx/>
              <a:buNone/>
            </a:pPr>
            <a:r>
              <a:rPr lang="en-GB" altLang="zh-CN" sz="1700" b="1" i="1" smtClean="0">
                <a:solidFill>
                  <a:schemeClr val="tx1"/>
                </a:solidFill>
                <a:latin typeface="华文中宋"/>
                <a:ea typeface="华文中宋"/>
                <a:cs typeface="华文中宋"/>
              </a:rPr>
              <a:t>Ear and Hearing</a:t>
            </a:r>
            <a:r>
              <a:rPr lang="en-GB" altLang="zh-CN" sz="1700" smtClean="0">
                <a:solidFill>
                  <a:schemeClr val="tx1"/>
                </a:solidFill>
                <a:latin typeface="华文中宋"/>
                <a:ea typeface="华文中宋"/>
                <a:cs typeface="华文中宋"/>
              </a:rPr>
              <a:t>, American Auditory Society</a:t>
            </a:r>
            <a:r>
              <a:rPr lang="zh-CN" altLang="en-US" sz="1700" smtClean="0">
                <a:solidFill>
                  <a:schemeClr val="tx1"/>
                </a:solidFill>
                <a:latin typeface="黑体" pitchFamily="49" charset="-122"/>
                <a:ea typeface="黑体" pitchFamily="49" charset="-122"/>
              </a:rPr>
              <a:t>（美国听觉协会）的官方期刊</a:t>
            </a:r>
            <a:r>
              <a:rPr lang="en-GB" altLang="zh-CN" sz="1700" smtClean="0">
                <a:solidFill>
                  <a:schemeClr val="tx1"/>
                </a:solidFill>
                <a:latin typeface="华文中宋"/>
                <a:ea typeface="华文中宋"/>
                <a:cs typeface="华文中宋"/>
              </a:rPr>
              <a:t>, </a:t>
            </a:r>
            <a:r>
              <a:rPr lang="zh-CN" altLang="en-US" sz="1700" smtClean="0">
                <a:solidFill>
                  <a:schemeClr val="tx1"/>
                </a:solidFill>
                <a:latin typeface="华文中宋"/>
                <a:ea typeface="华文中宋"/>
                <a:cs typeface="华文中宋"/>
              </a:rPr>
              <a:t>在</a:t>
            </a:r>
            <a:r>
              <a:rPr lang="en-GB" altLang="zh-CN" sz="1700" smtClean="0">
                <a:solidFill>
                  <a:schemeClr val="tx1"/>
                </a:solidFill>
                <a:latin typeface="华文中宋"/>
                <a:ea typeface="华文中宋"/>
                <a:cs typeface="华文中宋"/>
              </a:rPr>
              <a:t>Otorhinolaryngology</a:t>
            </a:r>
            <a:r>
              <a:rPr lang="zh-CN" altLang="en-US" sz="1700" smtClean="0">
                <a:solidFill>
                  <a:schemeClr val="tx1"/>
                </a:solidFill>
                <a:latin typeface="黑体" pitchFamily="49" charset="-122"/>
                <a:ea typeface="黑体" pitchFamily="49" charset="-122"/>
              </a:rPr>
              <a:t>（耳鼻喉科学）排名第一</a:t>
            </a:r>
            <a:r>
              <a:rPr lang="en-GB" altLang="zh-CN" sz="1700" smtClean="0">
                <a:solidFill>
                  <a:schemeClr val="tx1"/>
                </a:solidFill>
                <a:latin typeface="黑体" pitchFamily="49" charset="-122"/>
                <a:ea typeface="黑体" pitchFamily="49" charset="-122"/>
              </a:rPr>
              <a:t>. </a:t>
            </a:r>
          </a:p>
          <a:p>
            <a:pPr marL="1831975" lvl="4" indent="0">
              <a:buFontTx/>
              <a:buNone/>
            </a:pPr>
            <a:r>
              <a:rPr lang="en-GB" altLang="zh-CN" sz="1700" smtClean="0">
                <a:solidFill>
                  <a:schemeClr val="tx1"/>
                </a:solidFill>
                <a:latin typeface="华文中宋"/>
                <a:ea typeface="华文中宋"/>
                <a:cs typeface="华文中宋"/>
              </a:rPr>
              <a:t>(IF 3.262*)</a:t>
            </a:r>
          </a:p>
          <a:p>
            <a:pPr marL="1831975" lvl="4" indent="0">
              <a:buFontTx/>
              <a:buNone/>
            </a:pPr>
            <a:endParaRPr lang="en-GB" altLang="zh-CN" sz="1700" smtClean="0">
              <a:solidFill>
                <a:schemeClr val="tx1"/>
              </a:solidFill>
              <a:latin typeface="华文中宋"/>
              <a:ea typeface="华文中宋"/>
              <a:cs typeface="华文中宋"/>
            </a:endParaRPr>
          </a:p>
          <a:p>
            <a:pPr marL="1831975" lvl="4" indent="0">
              <a:buFontTx/>
              <a:buNone/>
            </a:pPr>
            <a:r>
              <a:rPr lang="en-GB" altLang="zh-CN" sz="1700" b="1" i="1" smtClean="0">
                <a:solidFill>
                  <a:schemeClr val="tx1"/>
                </a:solidFill>
                <a:latin typeface="华文中宋"/>
                <a:ea typeface="华文中宋"/>
                <a:cs typeface="华文中宋"/>
              </a:rPr>
              <a:t>Epidemiology</a:t>
            </a:r>
            <a:r>
              <a:rPr lang="en-GB" altLang="zh-CN" sz="1700" smtClean="0">
                <a:solidFill>
                  <a:schemeClr val="tx1"/>
                </a:solidFill>
                <a:latin typeface="华文中宋"/>
                <a:ea typeface="华文中宋"/>
                <a:cs typeface="华文中宋"/>
              </a:rPr>
              <a:t>, International Society for Environmental Epidemiology</a:t>
            </a:r>
            <a:r>
              <a:rPr lang="zh-CN" altLang="en-US" sz="1700" smtClean="0">
                <a:solidFill>
                  <a:schemeClr val="tx1"/>
                </a:solidFill>
                <a:latin typeface="华文中宋"/>
                <a:ea typeface="华文中宋"/>
                <a:cs typeface="华文中宋"/>
              </a:rPr>
              <a:t>（</a:t>
            </a:r>
            <a:r>
              <a:rPr lang="zh-CN" altLang="en-US" sz="1700" smtClean="0">
                <a:solidFill>
                  <a:schemeClr val="tx1"/>
                </a:solidFill>
                <a:latin typeface="黑体" pitchFamily="49" charset="-122"/>
                <a:ea typeface="黑体" pitchFamily="49" charset="-122"/>
              </a:rPr>
              <a:t>国际环境流行病学会）官方期刊</a:t>
            </a:r>
            <a:r>
              <a:rPr lang="en-GB" altLang="zh-CN" sz="1700" smtClean="0">
                <a:solidFill>
                  <a:schemeClr val="tx1"/>
                </a:solidFill>
                <a:latin typeface="华文中宋"/>
                <a:ea typeface="华文中宋"/>
                <a:cs typeface="华文中宋"/>
              </a:rPr>
              <a:t>, </a:t>
            </a:r>
            <a:r>
              <a:rPr lang="zh-CN" altLang="en-US" sz="1700" smtClean="0">
                <a:solidFill>
                  <a:schemeClr val="tx1"/>
                </a:solidFill>
                <a:latin typeface="华文中宋"/>
                <a:ea typeface="华文中宋"/>
                <a:cs typeface="华文中宋"/>
              </a:rPr>
              <a:t>在</a:t>
            </a:r>
            <a:r>
              <a:rPr lang="en-GB" altLang="zh-CN" sz="1700" smtClean="0">
                <a:solidFill>
                  <a:schemeClr val="tx1"/>
                </a:solidFill>
                <a:latin typeface="华文中宋"/>
                <a:ea typeface="华文中宋"/>
                <a:cs typeface="华文中宋"/>
              </a:rPr>
              <a:t>Public, Environmental &amp; Occupational Health</a:t>
            </a:r>
            <a:r>
              <a:rPr lang="zh-CN" altLang="en-US" sz="1700" smtClean="0">
                <a:solidFill>
                  <a:schemeClr val="tx1"/>
                </a:solidFill>
                <a:latin typeface="黑体" pitchFamily="49" charset="-122"/>
                <a:ea typeface="黑体" pitchFamily="49" charset="-122"/>
              </a:rPr>
              <a:t>（公共、环境、职业保健）排名第一</a:t>
            </a:r>
            <a:r>
              <a:rPr lang="en-GB" altLang="zh-CN" sz="1700" smtClean="0">
                <a:solidFill>
                  <a:schemeClr val="tx1"/>
                </a:solidFill>
                <a:latin typeface="黑体" pitchFamily="49" charset="-122"/>
                <a:ea typeface="黑体" pitchFamily="49" charset="-122"/>
              </a:rPr>
              <a:t>.</a:t>
            </a:r>
          </a:p>
          <a:p>
            <a:pPr marL="1831975" lvl="4" indent="0">
              <a:buFontTx/>
              <a:buNone/>
            </a:pPr>
            <a:r>
              <a:rPr lang="en-GB" altLang="zh-CN" sz="1700" smtClean="0">
                <a:solidFill>
                  <a:schemeClr val="tx1"/>
                </a:solidFill>
                <a:latin typeface="华文中宋"/>
                <a:ea typeface="华文中宋"/>
                <a:cs typeface="华文中宋"/>
              </a:rPr>
              <a:t>(IF 5.738*)</a:t>
            </a:r>
          </a:p>
          <a:p>
            <a:pPr marL="1831975" lvl="4" indent="0">
              <a:buFontTx/>
              <a:buNone/>
            </a:pPr>
            <a:endParaRPr lang="en-GB" sz="1700" smtClean="0">
              <a:solidFill>
                <a:schemeClr val="tx1"/>
              </a:solidFill>
              <a:latin typeface="华文中宋"/>
              <a:ea typeface="华文中宋"/>
              <a:cs typeface="华文中宋"/>
            </a:endParaRPr>
          </a:p>
          <a:p>
            <a:pPr marL="1831975" lvl="4" indent="0">
              <a:buFontTx/>
              <a:buNone/>
            </a:pPr>
            <a:r>
              <a:rPr lang="en-GB" altLang="zh-CN" sz="1700" b="1" i="1" smtClean="0">
                <a:solidFill>
                  <a:schemeClr val="tx1"/>
                </a:solidFill>
                <a:latin typeface="华文中宋"/>
                <a:ea typeface="华文中宋"/>
                <a:cs typeface="华文中宋"/>
              </a:rPr>
              <a:t>Circulation Research, </a:t>
            </a:r>
            <a:r>
              <a:rPr lang="en-GB" altLang="zh-CN" sz="1700" smtClean="0">
                <a:solidFill>
                  <a:schemeClr val="tx1"/>
                </a:solidFill>
                <a:latin typeface="华文中宋"/>
                <a:ea typeface="华文中宋"/>
                <a:cs typeface="华文中宋"/>
              </a:rPr>
              <a:t>American Heart Association</a:t>
            </a:r>
            <a:r>
              <a:rPr lang="zh-CN" altLang="en-US" sz="1700" smtClean="0">
                <a:solidFill>
                  <a:schemeClr val="tx1"/>
                </a:solidFill>
                <a:latin typeface="黑体" pitchFamily="49" charset="-122"/>
                <a:ea typeface="黑体" pitchFamily="49" charset="-122"/>
              </a:rPr>
              <a:t>（美国心脏学会）期刊</a:t>
            </a:r>
            <a:r>
              <a:rPr lang="en-GB" altLang="zh-CN" sz="1700" smtClean="0">
                <a:solidFill>
                  <a:schemeClr val="tx1"/>
                </a:solidFill>
                <a:latin typeface="华文中宋"/>
                <a:ea typeface="华文中宋"/>
                <a:cs typeface="华文中宋"/>
              </a:rPr>
              <a:t>, </a:t>
            </a:r>
            <a:r>
              <a:rPr lang="zh-CN" altLang="en-US" sz="1700" smtClean="0">
                <a:solidFill>
                  <a:schemeClr val="tx1"/>
                </a:solidFill>
                <a:latin typeface="华文中宋"/>
                <a:ea typeface="华文中宋"/>
                <a:cs typeface="华文中宋"/>
              </a:rPr>
              <a:t>在</a:t>
            </a:r>
            <a:r>
              <a:rPr lang="en-GB" altLang="zh-CN" sz="1700" smtClean="0">
                <a:solidFill>
                  <a:schemeClr val="tx1"/>
                </a:solidFill>
                <a:latin typeface="华文中宋"/>
                <a:ea typeface="华文中宋"/>
                <a:cs typeface="华文中宋"/>
              </a:rPr>
              <a:t>Hematology</a:t>
            </a:r>
            <a:r>
              <a:rPr lang="zh-CN" altLang="en-US" sz="1700" smtClean="0">
                <a:solidFill>
                  <a:schemeClr val="tx1"/>
                </a:solidFill>
                <a:latin typeface="华文中宋"/>
                <a:ea typeface="华文中宋"/>
                <a:cs typeface="华文中宋"/>
              </a:rPr>
              <a:t>（</a:t>
            </a:r>
            <a:r>
              <a:rPr lang="zh-CN" altLang="en-US" sz="1700" smtClean="0">
                <a:solidFill>
                  <a:schemeClr val="tx1"/>
                </a:solidFill>
                <a:latin typeface="黑体" pitchFamily="49" charset="-122"/>
                <a:ea typeface="黑体" pitchFamily="49" charset="-122"/>
              </a:rPr>
              <a:t>血液学）排名第一</a:t>
            </a:r>
            <a:r>
              <a:rPr lang="en-GB" altLang="zh-CN" sz="1700" smtClean="0">
                <a:solidFill>
                  <a:schemeClr val="tx1"/>
                </a:solidFill>
                <a:latin typeface="华文中宋"/>
                <a:ea typeface="华文中宋"/>
                <a:cs typeface="华文中宋"/>
              </a:rPr>
              <a:t>.</a:t>
            </a:r>
          </a:p>
          <a:p>
            <a:pPr marL="1831975" lvl="4" indent="0">
              <a:buFontTx/>
              <a:buNone/>
            </a:pPr>
            <a:r>
              <a:rPr lang="en-GB" altLang="zh-CN" sz="1700" smtClean="0">
                <a:solidFill>
                  <a:schemeClr val="tx1"/>
                </a:solidFill>
                <a:latin typeface="华文中宋"/>
                <a:ea typeface="华文中宋"/>
                <a:cs typeface="华文中宋"/>
              </a:rPr>
              <a:t>(IF 11.86*1)</a:t>
            </a:r>
            <a:endParaRPr lang="en-US" altLang="zh-CN" sz="1700" smtClean="0">
              <a:solidFill>
                <a:schemeClr val="tx1"/>
              </a:solidFill>
              <a:latin typeface="华文中宋"/>
              <a:ea typeface="华文中宋"/>
              <a:cs typeface="华文中宋"/>
            </a:endParaRPr>
          </a:p>
        </p:txBody>
      </p:sp>
      <p:sp>
        <p:nvSpPr>
          <p:cNvPr id="43013" name="TextBox 3"/>
          <p:cNvSpPr txBox="1">
            <a:spLocks noChangeArrowheads="1"/>
          </p:cNvSpPr>
          <p:nvPr/>
        </p:nvSpPr>
        <p:spPr bwMode="auto">
          <a:xfrm>
            <a:off x="5638800" y="5972175"/>
            <a:ext cx="3505200" cy="247650"/>
          </a:xfrm>
          <a:prstGeom prst="rect">
            <a:avLst/>
          </a:prstGeom>
          <a:noFill/>
          <a:ln w="9525">
            <a:noFill/>
            <a:miter lim="800000"/>
            <a:headEnd/>
            <a:tailEnd/>
          </a:ln>
        </p:spPr>
        <p:txBody>
          <a:bodyPr>
            <a:spAutoFit/>
          </a:bodyPr>
          <a:lstStyle/>
          <a:p>
            <a:r>
              <a:rPr lang="en-GB" altLang="zh-CN" sz="1000"/>
              <a:t>*2012 </a:t>
            </a:r>
            <a:r>
              <a:rPr lang="en-GB" altLang="zh-CN" sz="1000" i="1"/>
              <a:t>Journal Citation Reports</a:t>
            </a:r>
            <a:r>
              <a:rPr lang="en-GB" altLang="zh-CN" sz="1000"/>
              <a:t>® (Thomson Reuters, 2013)</a:t>
            </a:r>
          </a:p>
        </p:txBody>
      </p:sp>
      <p:pic>
        <p:nvPicPr>
          <p:cNvPr id="7" name="Picture 6"/>
          <p:cNvPicPr>
            <a:picLocks noChangeAspect="1"/>
          </p:cNvPicPr>
          <p:nvPr/>
        </p:nvPicPr>
        <p:blipFill>
          <a:blip r:embed="rId2"/>
          <a:stretch>
            <a:fillRect/>
          </a:stretch>
        </p:blipFill>
        <p:spPr>
          <a:xfrm>
            <a:off x="773113" y="1905000"/>
            <a:ext cx="1046162" cy="1295400"/>
          </a:xfrm>
          <a:prstGeom prst="rect">
            <a:avLst/>
          </a:prstGeom>
          <a:ln>
            <a:solidFill>
              <a:schemeClr val="bg1">
                <a:lumMod val="85000"/>
              </a:schemeClr>
            </a:solidFill>
          </a:ln>
          <a:effectLst>
            <a:outerShdw blurRad="50800" dist="38100" dir="2700000" algn="tl" rotWithShape="0">
              <a:prstClr val="black">
                <a:alpha val="40000"/>
              </a:prstClr>
            </a:outerShdw>
          </a:effectLst>
        </p:spPr>
      </p:pic>
      <p:pic>
        <p:nvPicPr>
          <p:cNvPr id="9" name="Picture 8"/>
          <p:cNvPicPr>
            <a:picLocks noChangeAspect="1"/>
          </p:cNvPicPr>
          <p:nvPr/>
        </p:nvPicPr>
        <p:blipFill>
          <a:blip r:embed="rId3"/>
          <a:stretch>
            <a:fillRect/>
          </a:stretch>
        </p:blipFill>
        <p:spPr>
          <a:xfrm>
            <a:off x="811213" y="3352800"/>
            <a:ext cx="968375" cy="1295400"/>
          </a:xfrm>
          <a:prstGeom prst="rect">
            <a:avLst/>
          </a:prstGeom>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4"/>
          <a:stretch>
            <a:fillRect/>
          </a:stretch>
        </p:blipFill>
        <p:spPr>
          <a:xfrm>
            <a:off x="811213" y="4800600"/>
            <a:ext cx="966787" cy="1295400"/>
          </a:xfrm>
          <a:prstGeom prst="rect">
            <a:avLst/>
          </a:prstGeom>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SubjectAreaJournalCover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CML_v3">
      <a:majorFont>
        <a:latin typeface="Trebuchet MS"/>
        <a:ea typeface="ＭＳ Ｐゴシック"/>
        <a:cs typeface=""/>
      </a:majorFont>
      <a:minorFont>
        <a:latin typeface="Trebuchet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CML_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CML_v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CML_v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CML_v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CML_v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CML_v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CML_v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CML_v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CML_v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CML_v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CML_v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CML_v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ICML_v3">
  <a:themeElements>
    <a:clrScheme name="ICML_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CML_v3">
      <a:majorFont>
        <a:latin typeface="Trebuchet MS"/>
        <a:ea typeface="ＭＳ Ｐゴシック"/>
        <a:cs typeface=""/>
      </a:majorFont>
      <a:minorFont>
        <a:latin typeface="Trebuchet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CML_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CML_v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CML_v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CML_v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CML_v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CML_v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CML_v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CML_v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CML_v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CML_v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CML_v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CML_v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ICML_v3">
  <a:themeElements>
    <a:clrScheme name="ICML_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CML_v3">
      <a:majorFont>
        <a:latin typeface="Trebuchet MS"/>
        <a:ea typeface="ＭＳ Ｐゴシック"/>
        <a:cs typeface=""/>
      </a:majorFont>
      <a:minorFont>
        <a:latin typeface="Trebuchet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CML_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CML_v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CML_v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CML_v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CML_v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CML_v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CML_v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CML_v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CML_v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CML_v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CML_v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CML_v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SubjectAreaJournalCoverage</Template>
  <TotalTime>5637</TotalTime>
  <Words>3539</Words>
  <Application>Microsoft Office PowerPoint</Application>
  <PresentationFormat>全屏显示(4:3)</PresentationFormat>
  <Paragraphs>357</Paragraphs>
  <Slides>78</Slides>
  <Notes>26</Notes>
  <HiddenSlides>0</HiddenSlides>
  <MMClips>0</MMClips>
  <ScaleCrop>false</ScaleCrop>
  <HeadingPairs>
    <vt:vector size="6" baseType="variant">
      <vt:variant>
        <vt:lpstr>已用的字体</vt:lpstr>
      </vt:variant>
      <vt:variant>
        <vt:i4>15</vt:i4>
      </vt:variant>
      <vt:variant>
        <vt:lpstr>演示文稿设计模板</vt:lpstr>
      </vt:variant>
      <vt:variant>
        <vt:i4>22</vt:i4>
      </vt:variant>
      <vt:variant>
        <vt:lpstr>幻灯片标题</vt:lpstr>
      </vt:variant>
      <vt:variant>
        <vt:i4>78</vt:i4>
      </vt:variant>
    </vt:vector>
  </HeadingPairs>
  <TitlesOfParts>
    <vt:vector size="115" baseType="lpstr">
      <vt:lpstr>Arial</vt:lpstr>
      <vt:lpstr>ＭＳ Ｐゴシック</vt:lpstr>
      <vt:lpstr>Trebuchet MS</vt:lpstr>
      <vt:lpstr>Calibri</vt:lpstr>
      <vt:lpstr>黑体</vt:lpstr>
      <vt:lpstr>Traditional Arabic</vt:lpstr>
      <vt:lpstr>宋体</vt:lpstr>
      <vt:lpstr>Wingdings</vt:lpstr>
      <vt:lpstr>Bliss</vt:lpstr>
      <vt:lpstr>Times New Roman</vt:lpstr>
      <vt:lpstr>华文中宋</vt:lpstr>
      <vt:lpstr>Arial Unicode MS</vt:lpstr>
      <vt:lpstr>PMingLiU</vt:lpstr>
      <vt:lpstr>Arial Narrow</vt:lpstr>
      <vt:lpstr>Candara</vt:lpstr>
      <vt:lpstr>SubjectAreaJournalCoverage</vt:lpstr>
      <vt:lpstr>2_ICML_v3</vt:lpstr>
      <vt:lpstr>3_ICML_v3</vt:lpstr>
      <vt:lpstr>SubjectAreaJournalCoverage</vt:lpstr>
      <vt:lpstr>SubjectAreaJournalCoverage</vt:lpstr>
      <vt:lpstr>SubjectAreaJournalCoverage</vt:lpstr>
      <vt:lpstr>SubjectAreaJournalCoverage</vt:lpstr>
      <vt:lpstr>SubjectAreaJournalCoverage</vt:lpstr>
      <vt:lpstr>SubjectAreaJournalCoverage</vt:lpstr>
      <vt:lpstr>SubjectAreaJournalCoverage</vt:lpstr>
      <vt:lpstr>SubjectAreaJournalCoverage</vt:lpstr>
      <vt:lpstr>SubjectAreaJournalCoverage</vt:lpstr>
      <vt:lpstr>2_ICML_v3</vt:lpstr>
      <vt:lpstr>2_ICML_v3</vt:lpstr>
      <vt:lpstr>2_ICML_v3</vt:lpstr>
      <vt:lpstr>2_ICML_v3</vt:lpstr>
      <vt:lpstr>2_ICML_v3</vt:lpstr>
      <vt:lpstr>3_ICML_v3</vt:lpstr>
      <vt:lpstr>3_ICML_v3</vt:lpstr>
      <vt:lpstr>3_ICML_v3</vt:lpstr>
      <vt:lpstr>3_ICML_v3</vt:lpstr>
      <vt:lpstr>3_ICML_v3</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vector>
  </TitlesOfParts>
  <Company>Wolters Kluwer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Jennifer.Robinson</dc:creator>
  <cp:lastModifiedBy>陶小岑</cp:lastModifiedBy>
  <cp:revision>262</cp:revision>
  <cp:lastPrinted>2012-04-17T20:23:53Z</cp:lastPrinted>
  <dcterms:created xsi:type="dcterms:W3CDTF">2013-02-27T15:12:02Z</dcterms:created>
  <dcterms:modified xsi:type="dcterms:W3CDTF">2015-06-12T06:35:55Z</dcterms:modified>
</cp:coreProperties>
</file>